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16"/>
  </p:notesMasterIdLst>
  <p:sldIdLst>
    <p:sldId id="337" r:id="rId2"/>
    <p:sldId id="279" r:id="rId3"/>
    <p:sldId id="347" r:id="rId4"/>
    <p:sldId id="346" r:id="rId5"/>
    <p:sldId id="256" r:id="rId6"/>
    <p:sldId id="259" r:id="rId7"/>
    <p:sldId id="257" r:id="rId8"/>
    <p:sldId id="342" r:id="rId9"/>
    <p:sldId id="258" r:id="rId10"/>
    <p:sldId id="350" r:id="rId11"/>
    <p:sldId id="278" r:id="rId12"/>
    <p:sldId id="274" r:id="rId13"/>
    <p:sldId id="348" r:id="rId14"/>
    <p:sldId id="349" r:id="rId15"/>
  </p:sldIdLst>
  <p:sldSz cx="9144000" cy="5143500" type="screen16x9"/>
  <p:notesSz cx="6858000" cy="9144000"/>
  <p:embeddedFontLst>
    <p:embeddedFont>
      <p:font typeface="29LT Bukra" panose="020B0604020202020204" charset="0"/>
      <p:regular r:id="rId17"/>
    </p:embeddedFont>
    <p:embeddedFont>
      <p:font typeface="29LT Bukra Semi Wide" panose="020B0604020202020204" charset="0"/>
      <p:regular r:id="rId18"/>
    </p:embeddedFont>
    <p:embeddedFont>
      <p:font typeface="Antonio Ultra-Bold" panose="020B0604020202020204" charset="0"/>
      <p:regular r:id="rId19"/>
    </p:embeddedFont>
    <p:embeddedFont>
      <p:font typeface="Arvo" panose="020B0604020202020204" charset="0"/>
      <p:regular r:id="rId20"/>
      <p:bold r:id="rId21"/>
      <p:italic r:id="rId22"/>
      <p:boldItalic r:id="rId23"/>
    </p:embeddedFont>
    <p:embeddedFont>
      <p:font typeface="Barlow Condensed" panose="020F0502020204030204" pitchFamily="2" charset="0"/>
      <p:regular r:id="rId24"/>
      <p:bold r:id="rId25"/>
      <p:italic r:id="rId26"/>
      <p:boldItalic r:id="rId27"/>
    </p:embeddedFont>
    <p:embeddedFont>
      <p:font typeface="Barlow Condensed Medium" panose="00000606000000000000" pitchFamily="2" charset="0"/>
      <p:regular r:id="rId28"/>
      <p:bold r:id="rId29"/>
      <p:italic r:id="rId30"/>
      <p:boldItalic r:id="rId31"/>
    </p:embeddedFont>
    <p:embeddedFont>
      <p:font typeface="Barlow Condensed SemiBold" panose="00000706000000000000" pitchFamily="2" charset="0"/>
      <p:regular r:id="rId32"/>
      <p:bold r:id="rId33"/>
      <p:italic r:id="rId34"/>
      <p:boldItalic r:id="rId35"/>
    </p:embeddedFont>
    <p:embeddedFont>
      <p:font typeface="Fira Sans Extra Condensed Medium" panose="020B0604020202020204" charset="0"/>
      <p:regular r:id="rId36"/>
      <p:bold r:id="rId37"/>
      <p:italic r:id="rId38"/>
      <p:boldItalic r:id="rId39"/>
    </p:embeddedFont>
    <p:embeddedFont>
      <p:font typeface="Montserrat" pitchFamily="2" charset="0"/>
      <p:regular r:id="rId40"/>
      <p:bold r:id="rId41"/>
      <p:italic r:id="rId42"/>
      <p:boldItalic r:id="rId43"/>
    </p:embeddedFont>
    <p:embeddedFont>
      <p:font typeface="Raleway SemiBold" pitchFamily="2" charset="0"/>
      <p:bold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A36"/>
    <a:srgbClr val="722C37"/>
    <a:srgbClr val="68959B"/>
    <a:srgbClr val="B2B1B2"/>
    <a:srgbClr val="F4AD6E"/>
    <a:srgbClr val="F29F54"/>
    <a:srgbClr val="3B4559"/>
    <a:srgbClr val="E9E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7D0A40-BD61-44B6-B321-A264B50C1D0D}">
  <a:tblStyle styleId="{527D0A40-BD61-44B6-B321-A264B50C1D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85" d="100"/>
          <a:sy n="85" d="100"/>
        </p:scale>
        <p:origin x="876"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presProps" Target="presProps.xml"/><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ga3c05abd0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6" name="Google Shape;2426;ga3c05abd0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a:extLst>
            <a:ext uri="{FF2B5EF4-FFF2-40B4-BE49-F238E27FC236}">
              <a16:creationId xmlns:a16="http://schemas.microsoft.com/office/drawing/2014/main" id="{BFA7EA34-97D7-D854-F151-4A46E5B328F4}"/>
            </a:ext>
          </a:extLst>
        </p:cNvPr>
        <p:cNvGrpSpPr/>
        <p:nvPr/>
      </p:nvGrpSpPr>
      <p:grpSpPr>
        <a:xfrm>
          <a:off x="0" y="0"/>
          <a:ext cx="0" cy="0"/>
          <a:chOff x="0" y="0"/>
          <a:chExt cx="0" cy="0"/>
        </a:xfrm>
      </p:grpSpPr>
      <p:sp>
        <p:nvSpPr>
          <p:cNvPr id="2003" name="Google Shape;2003;g9c487f8d59_0_792:notes">
            <a:extLst>
              <a:ext uri="{FF2B5EF4-FFF2-40B4-BE49-F238E27FC236}">
                <a16:creationId xmlns:a16="http://schemas.microsoft.com/office/drawing/2014/main" id="{E215793E-4B7A-A06A-CDFC-ECDECCD8F9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a:extLst>
              <a:ext uri="{FF2B5EF4-FFF2-40B4-BE49-F238E27FC236}">
                <a16:creationId xmlns:a16="http://schemas.microsoft.com/office/drawing/2014/main" id="{B1BB4BEB-F8C1-1C84-D147-0842B93EDE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98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a:extLst>
            <a:ext uri="{FF2B5EF4-FFF2-40B4-BE49-F238E27FC236}">
              <a16:creationId xmlns:a16="http://schemas.microsoft.com/office/drawing/2014/main" id="{145DF840-E11C-26FD-FCD8-CA5274D60D18}"/>
            </a:ext>
          </a:extLst>
        </p:cNvPr>
        <p:cNvGrpSpPr/>
        <p:nvPr/>
      </p:nvGrpSpPr>
      <p:grpSpPr>
        <a:xfrm>
          <a:off x="0" y="0"/>
          <a:ext cx="0" cy="0"/>
          <a:chOff x="0" y="0"/>
          <a:chExt cx="0" cy="0"/>
        </a:xfrm>
      </p:grpSpPr>
      <p:sp>
        <p:nvSpPr>
          <p:cNvPr id="2003" name="Google Shape;2003;g9c487f8d59_0_792:notes">
            <a:extLst>
              <a:ext uri="{FF2B5EF4-FFF2-40B4-BE49-F238E27FC236}">
                <a16:creationId xmlns:a16="http://schemas.microsoft.com/office/drawing/2014/main" id="{0D05B357-28D9-14DB-C395-38085F8D0E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a:extLst>
              <a:ext uri="{FF2B5EF4-FFF2-40B4-BE49-F238E27FC236}">
                <a16:creationId xmlns:a16="http://schemas.microsoft.com/office/drawing/2014/main" id="{F00C7021-80D7-F769-5916-1B6D9B0E1F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99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 name="Google Shape;19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9d351df191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4" name="Google Shape;2024;g9d351df191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c487f8d59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9c487f8d59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9c487f8d59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a43896e8e1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a43896e8e1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solidFill>
                  <a:srgbClr val="252A36"/>
                </a:solidFill>
                <a:latin typeface="Raleway SemiBold" panose="020B0703030101060003" pitchFamily="34" charset="0"/>
                <a:ea typeface="Roboto" pitchFamily="2"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4"/>
          <p:cNvSpPr txBox="1">
            <a:spLocks noGrp="1"/>
          </p:cNvSpPr>
          <p:nvPr>
            <p:ph type="ctrTitle"/>
          </p:nvPr>
        </p:nvSpPr>
        <p:spPr>
          <a:xfrm flipH="1">
            <a:off x="770725" y="468450"/>
            <a:ext cx="44631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04" name="Google Shape;104;p4"/>
          <p:cNvCxnSpPr/>
          <p:nvPr/>
        </p:nvCxnSpPr>
        <p:spPr>
          <a:xfrm>
            <a:off x="498025" y="-63925"/>
            <a:ext cx="0" cy="1124100"/>
          </a:xfrm>
          <a:prstGeom prst="straightConnector1">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105" name="Google Shape;105;p4"/>
          <p:cNvSpPr txBox="1">
            <a:spLocks noGrp="1"/>
          </p:cNvSpPr>
          <p:nvPr>
            <p:ph type="subTitle" idx="1"/>
          </p:nvPr>
        </p:nvSpPr>
        <p:spPr>
          <a:xfrm>
            <a:off x="770700" y="1216175"/>
            <a:ext cx="7662600" cy="3392400"/>
          </a:xfrm>
          <a:prstGeom prst="rect">
            <a:avLst/>
          </a:prstGeom>
        </p:spPr>
        <p:txBody>
          <a:bodyPr spcFirstLastPara="1" wrap="square" lIns="91425" tIns="91425" rIns="91425" bIns="91425" anchor="ctr" anchorCtr="0">
            <a:noAutofit/>
          </a:bodyPr>
          <a:lstStyle>
            <a:lvl1pPr lvl="0" rtl="0">
              <a:spcBef>
                <a:spcPts val="0"/>
              </a:spcBef>
              <a:spcAft>
                <a:spcPts val="0"/>
              </a:spcAft>
              <a:buSzPts val="1000"/>
              <a:buAutoNum type="arabicPeriod"/>
              <a:defRPr sz="2000">
                <a:solidFill>
                  <a:srgbClr val="252A36"/>
                </a:solidFill>
                <a:latin typeface="Raleway SemiBold" panose="020B0703030101060003" pitchFamily="34" charset="0"/>
              </a:defRPr>
            </a:lvl1pPr>
            <a:lvl2pPr lvl="1" rtl="0">
              <a:spcBef>
                <a:spcPts val="1600"/>
              </a:spcBef>
              <a:spcAft>
                <a:spcPts val="0"/>
              </a:spcAft>
              <a:buSzPts val="1000"/>
              <a:buNone/>
              <a:defRPr sz="1000"/>
            </a:lvl2pPr>
            <a:lvl3pPr lvl="2" rtl="0">
              <a:spcBef>
                <a:spcPts val="1600"/>
              </a:spcBef>
              <a:spcAft>
                <a:spcPts val="0"/>
              </a:spcAft>
              <a:buSzPts val="1000"/>
              <a:buAutoNum type="romanLcPeriod"/>
              <a:defRPr sz="1000"/>
            </a:lvl3pPr>
            <a:lvl4pPr lvl="3" rtl="0">
              <a:spcBef>
                <a:spcPts val="1600"/>
              </a:spcBef>
              <a:spcAft>
                <a:spcPts val="0"/>
              </a:spcAft>
              <a:buSzPts val="1000"/>
              <a:buAutoNum type="arabicPeriod"/>
              <a:defRPr sz="1000"/>
            </a:lvl4pPr>
            <a:lvl5pPr lvl="4" rtl="0">
              <a:spcBef>
                <a:spcPts val="1600"/>
              </a:spcBef>
              <a:spcAft>
                <a:spcPts val="0"/>
              </a:spcAft>
              <a:buSzPts val="1000"/>
              <a:buAutoNum type="alphaLcPeriod"/>
              <a:defRPr sz="1000"/>
            </a:lvl5pPr>
            <a:lvl6pPr lvl="5" rtl="0">
              <a:spcBef>
                <a:spcPts val="1600"/>
              </a:spcBef>
              <a:spcAft>
                <a:spcPts val="0"/>
              </a:spcAft>
              <a:buSzPts val="1000"/>
              <a:buAutoNum type="romanLcPeriod"/>
              <a:defRPr sz="1000"/>
            </a:lvl6pPr>
            <a:lvl7pPr lvl="6" rtl="0">
              <a:spcBef>
                <a:spcPts val="1600"/>
              </a:spcBef>
              <a:spcAft>
                <a:spcPts val="0"/>
              </a:spcAft>
              <a:buSzPts val="1000"/>
              <a:buAutoNum type="arabicPeriod"/>
              <a:defRPr sz="1000"/>
            </a:lvl7pPr>
            <a:lvl8pPr lvl="7" rtl="0">
              <a:spcBef>
                <a:spcPts val="1600"/>
              </a:spcBef>
              <a:spcAft>
                <a:spcPts val="0"/>
              </a:spcAft>
              <a:buSzPts val="1000"/>
              <a:buAutoNum type="alphaLcPeriod"/>
              <a:defRPr sz="1000"/>
            </a:lvl8pPr>
            <a:lvl9pPr lvl="8" rtl="0">
              <a:spcBef>
                <a:spcPts val="1600"/>
              </a:spcBef>
              <a:spcAft>
                <a:spcPts val="1600"/>
              </a:spcAft>
              <a:buSzPts val="1000"/>
              <a:buAutoNum type="romanLcPeriod"/>
              <a:defRPr sz="1000"/>
            </a:lvl9pPr>
          </a:lstStyle>
          <a:p>
            <a:endParaRPr dirty="0"/>
          </a:p>
        </p:txBody>
      </p:sp>
      <p:grpSp>
        <p:nvGrpSpPr>
          <p:cNvPr id="106" name="Google Shape;106;p4"/>
          <p:cNvGrpSpPr/>
          <p:nvPr/>
        </p:nvGrpSpPr>
        <p:grpSpPr>
          <a:xfrm rot="5400000" flipH="1">
            <a:off x="7613820" y="3611830"/>
            <a:ext cx="877851" cy="2209091"/>
            <a:chOff x="-26858" y="-227337"/>
            <a:chExt cx="1093215" cy="2757917"/>
          </a:xfrm>
        </p:grpSpPr>
        <p:sp>
          <p:nvSpPr>
            <p:cNvPr id="107" name="Google Shape;107;p4"/>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1869525" y="1705650"/>
            <a:ext cx="5405100" cy="173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3" name="Grupo 42">
            <a:extLst>
              <a:ext uri="{FF2B5EF4-FFF2-40B4-BE49-F238E27FC236}">
                <a16:creationId xmlns:a16="http://schemas.microsoft.com/office/drawing/2014/main" id="{5F972EC4-4DB8-E56A-4ABE-00392E4635F4}"/>
              </a:ext>
            </a:extLst>
          </p:cNvPr>
          <p:cNvGrpSpPr/>
          <p:nvPr userDrawn="1"/>
        </p:nvGrpSpPr>
        <p:grpSpPr>
          <a:xfrm flipH="1">
            <a:off x="7152235" y="2963508"/>
            <a:ext cx="1991765" cy="2148609"/>
            <a:chOff x="0" y="2979049"/>
            <a:chExt cx="1967023" cy="2121919"/>
          </a:xfrm>
        </p:grpSpPr>
        <p:sp>
          <p:nvSpPr>
            <p:cNvPr id="44" name="Google Shape;17;p3">
              <a:extLst>
                <a:ext uri="{FF2B5EF4-FFF2-40B4-BE49-F238E27FC236}">
                  <a16:creationId xmlns:a16="http://schemas.microsoft.com/office/drawing/2014/main" id="{9CA51649-3E15-0FC2-5245-F85719C9AE7B}"/>
                </a:ext>
              </a:extLst>
            </p:cNvPr>
            <p:cNvSpPr/>
            <p:nvPr/>
          </p:nvSpPr>
          <p:spPr>
            <a:xfrm flipH="1">
              <a:off x="0" y="3962988"/>
              <a:ext cx="291712" cy="338515"/>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p3">
              <a:extLst>
                <a:ext uri="{FF2B5EF4-FFF2-40B4-BE49-F238E27FC236}">
                  <a16:creationId xmlns:a16="http://schemas.microsoft.com/office/drawing/2014/main" id="{90BBC264-3CBD-05DF-8C67-5A3EFC00F552}"/>
                </a:ext>
              </a:extLst>
            </p:cNvPr>
            <p:cNvSpPr/>
            <p:nvPr/>
          </p:nvSpPr>
          <p:spPr>
            <a:xfrm flipH="1">
              <a:off x="0" y="3795160"/>
              <a:ext cx="291712" cy="337096"/>
            </a:xfrm>
            <a:custGeom>
              <a:avLst/>
              <a:gdLst/>
              <a:ahLst/>
              <a:cxnLst/>
              <a:rect l="l" t="t" r="r" b="b"/>
              <a:pathLst>
                <a:path w="27520" h="31824" extrusionOk="0">
                  <a:moveTo>
                    <a:pt x="0" y="0"/>
                  </a:moveTo>
                  <a:lnTo>
                    <a:pt x="0" y="31823"/>
                  </a:lnTo>
                  <a:lnTo>
                    <a:pt x="27520" y="15978"/>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p3">
              <a:extLst>
                <a:ext uri="{FF2B5EF4-FFF2-40B4-BE49-F238E27FC236}">
                  <a16:creationId xmlns:a16="http://schemas.microsoft.com/office/drawing/2014/main" id="{A422C0F9-D8F7-C8D9-7023-3D1B3DC2419F}"/>
                </a:ext>
              </a:extLst>
            </p:cNvPr>
            <p:cNvSpPr/>
            <p:nvPr/>
          </p:nvSpPr>
          <p:spPr>
            <a:xfrm flipH="1">
              <a:off x="0" y="4469320"/>
              <a:ext cx="291712" cy="337096"/>
            </a:xfrm>
            <a:custGeom>
              <a:avLst/>
              <a:gdLst/>
              <a:ahLst/>
              <a:cxnLst/>
              <a:rect l="l" t="t" r="r" b="b"/>
              <a:pathLst>
                <a:path w="27520" h="31824" extrusionOk="0">
                  <a:moveTo>
                    <a:pt x="0" y="1"/>
                  </a:moveTo>
                  <a:lnTo>
                    <a:pt x="0" y="31824"/>
                  </a:lnTo>
                  <a:lnTo>
                    <a:pt x="27520" y="15979"/>
                  </a:lnTo>
                  <a:lnTo>
                    <a:pt x="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p3">
              <a:extLst>
                <a:ext uri="{FF2B5EF4-FFF2-40B4-BE49-F238E27FC236}">
                  <a16:creationId xmlns:a16="http://schemas.microsoft.com/office/drawing/2014/main" id="{E893E74A-3126-1ED5-8919-D4B4A9943B28}"/>
                </a:ext>
              </a:extLst>
            </p:cNvPr>
            <p:cNvSpPr/>
            <p:nvPr/>
          </p:nvSpPr>
          <p:spPr>
            <a:xfrm flipH="1">
              <a:off x="0" y="3962988"/>
              <a:ext cx="291712" cy="338515"/>
            </a:xfrm>
            <a:custGeom>
              <a:avLst/>
              <a:gdLst/>
              <a:ahLst/>
              <a:cxnLst/>
              <a:rect l="l" t="t" r="r" b="b"/>
              <a:pathLst>
                <a:path w="27520" h="31958" extrusionOk="0">
                  <a:moveTo>
                    <a:pt x="27520" y="1"/>
                  </a:moveTo>
                  <a:lnTo>
                    <a:pt x="0" y="15979"/>
                  </a:lnTo>
                  <a:lnTo>
                    <a:pt x="27520" y="31957"/>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61;p3">
              <a:extLst>
                <a:ext uri="{FF2B5EF4-FFF2-40B4-BE49-F238E27FC236}">
                  <a16:creationId xmlns:a16="http://schemas.microsoft.com/office/drawing/2014/main" id="{01E89927-04E6-C8B9-015F-60D5C1481DAF}"/>
                </a:ext>
              </a:extLst>
            </p:cNvPr>
            <p:cNvGrpSpPr/>
            <p:nvPr/>
          </p:nvGrpSpPr>
          <p:grpSpPr>
            <a:xfrm rot="10800000" flipH="1">
              <a:off x="291712" y="2979049"/>
              <a:ext cx="1675311" cy="2121919"/>
              <a:chOff x="-26858" y="-227337"/>
              <a:chExt cx="2186403" cy="2757917"/>
            </a:xfrm>
          </p:grpSpPr>
          <p:sp>
            <p:nvSpPr>
              <p:cNvPr id="49" name="Google Shape;62;p3">
                <a:extLst>
                  <a:ext uri="{FF2B5EF4-FFF2-40B4-BE49-F238E27FC236}">
                    <a16:creationId xmlns:a16="http://schemas.microsoft.com/office/drawing/2014/main" id="{5813481F-239D-DA01-2B68-C40ACE19458B}"/>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p3">
                <a:extLst>
                  <a:ext uri="{FF2B5EF4-FFF2-40B4-BE49-F238E27FC236}">
                    <a16:creationId xmlns:a16="http://schemas.microsoft.com/office/drawing/2014/main" id="{625CA73C-9CF8-13D2-73AC-234D00C52D75}"/>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4;p3">
                <a:extLst>
                  <a:ext uri="{FF2B5EF4-FFF2-40B4-BE49-F238E27FC236}">
                    <a16:creationId xmlns:a16="http://schemas.microsoft.com/office/drawing/2014/main" id="{DAA03574-9F56-0E40-114B-514EFD64624E}"/>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p3">
                <a:extLst>
                  <a:ext uri="{FF2B5EF4-FFF2-40B4-BE49-F238E27FC236}">
                    <a16:creationId xmlns:a16="http://schemas.microsoft.com/office/drawing/2014/main" id="{A6566476-24A8-0F93-AE28-FE6FC0B45900}"/>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p3">
                <a:extLst>
                  <a:ext uri="{FF2B5EF4-FFF2-40B4-BE49-F238E27FC236}">
                    <a16:creationId xmlns:a16="http://schemas.microsoft.com/office/drawing/2014/main" id="{8155CB48-3998-1FED-DEBD-B2EC59BC02A0}"/>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p3">
                <a:extLst>
                  <a:ext uri="{FF2B5EF4-FFF2-40B4-BE49-F238E27FC236}">
                    <a16:creationId xmlns:a16="http://schemas.microsoft.com/office/drawing/2014/main" id="{68D4B171-B541-D903-F13A-BF15E3109D25}"/>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p3">
                <a:extLst>
                  <a:ext uri="{FF2B5EF4-FFF2-40B4-BE49-F238E27FC236}">
                    <a16:creationId xmlns:a16="http://schemas.microsoft.com/office/drawing/2014/main" id="{1E54FBBB-4FB0-49CA-FDE7-AA4A2DAF4DD2}"/>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9;p3">
                <a:extLst>
                  <a:ext uri="{FF2B5EF4-FFF2-40B4-BE49-F238E27FC236}">
                    <a16:creationId xmlns:a16="http://schemas.microsoft.com/office/drawing/2014/main" id="{86A6C11F-40FC-98A7-9B94-E59DB27D888A}"/>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0;p3">
                <a:extLst>
                  <a:ext uri="{FF2B5EF4-FFF2-40B4-BE49-F238E27FC236}">
                    <a16:creationId xmlns:a16="http://schemas.microsoft.com/office/drawing/2014/main" id="{C9C8E95A-CF41-31D2-D51B-2087A63F0D49}"/>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1;p3">
                <a:extLst>
                  <a:ext uri="{FF2B5EF4-FFF2-40B4-BE49-F238E27FC236}">
                    <a16:creationId xmlns:a16="http://schemas.microsoft.com/office/drawing/2014/main" id="{1A833884-8AD1-E8C8-983E-0C603493169E}"/>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p3">
                <a:extLst>
                  <a:ext uri="{FF2B5EF4-FFF2-40B4-BE49-F238E27FC236}">
                    <a16:creationId xmlns:a16="http://schemas.microsoft.com/office/drawing/2014/main" id="{88A2F6EF-2251-106E-E6B5-432D785BD7FA}"/>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3;p3">
                <a:extLst>
                  <a:ext uri="{FF2B5EF4-FFF2-40B4-BE49-F238E27FC236}">
                    <a16:creationId xmlns:a16="http://schemas.microsoft.com/office/drawing/2014/main" id="{A414BA8E-CC58-42D5-B2A9-8BC186A24CB6}"/>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p3">
                <a:extLst>
                  <a:ext uri="{FF2B5EF4-FFF2-40B4-BE49-F238E27FC236}">
                    <a16:creationId xmlns:a16="http://schemas.microsoft.com/office/drawing/2014/main" id="{26D40D1E-1CDF-4958-BD5A-0333F91C36AB}"/>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p3">
                <a:extLst>
                  <a:ext uri="{FF2B5EF4-FFF2-40B4-BE49-F238E27FC236}">
                    <a16:creationId xmlns:a16="http://schemas.microsoft.com/office/drawing/2014/main" id="{3ACFB692-E2F5-23AD-DADC-CB0F9A56915A}"/>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p3">
                <a:extLst>
                  <a:ext uri="{FF2B5EF4-FFF2-40B4-BE49-F238E27FC236}">
                    <a16:creationId xmlns:a16="http://schemas.microsoft.com/office/drawing/2014/main" id="{25D2AC3A-06FD-251C-A478-454D63E44C9E}"/>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7;p3">
                <a:extLst>
                  <a:ext uri="{FF2B5EF4-FFF2-40B4-BE49-F238E27FC236}">
                    <a16:creationId xmlns:a16="http://schemas.microsoft.com/office/drawing/2014/main" id="{283643EB-D247-A8C2-A1FA-3FADF723407D}"/>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p3">
                <a:extLst>
                  <a:ext uri="{FF2B5EF4-FFF2-40B4-BE49-F238E27FC236}">
                    <a16:creationId xmlns:a16="http://schemas.microsoft.com/office/drawing/2014/main" id="{6FCB950D-56EF-770B-973A-C93640E053E1}"/>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9;p3">
                <a:extLst>
                  <a:ext uri="{FF2B5EF4-FFF2-40B4-BE49-F238E27FC236}">
                    <a16:creationId xmlns:a16="http://schemas.microsoft.com/office/drawing/2014/main" id="{1BC97B2E-B192-5E1F-1840-C91AEF22A9B4}"/>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0;p3">
                <a:extLst>
                  <a:ext uri="{FF2B5EF4-FFF2-40B4-BE49-F238E27FC236}">
                    <a16:creationId xmlns:a16="http://schemas.microsoft.com/office/drawing/2014/main" id="{96BD3758-B89B-C73E-E54E-D36C62136C2C}"/>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1;p3">
                <a:extLst>
                  <a:ext uri="{FF2B5EF4-FFF2-40B4-BE49-F238E27FC236}">
                    <a16:creationId xmlns:a16="http://schemas.microsoft.com/office/drawing/2014/main" id="{166A6317-6052-35E5-2745-CA264E5409DC}"/>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2;p3">
                <a:extLst>
                  <a:ext uri="{FF2B5EF4-FFF2-40B4-BE49-F238E27FC236}">
                    <a16:creationId xmlns:a16="http://schemas.microsoft.com/office/drawing/2014/main" id="{9508F493-0F30-C1BF-86D1-02B26AA2FD49}"/>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3;p3">
                <a:extLst>
                  <a:ext uri="{FF2B5EF4-FFF2-40B4-BE49-F238E27FC236}">
                    <a16:creationId xmlns:a16="http://schemas.microsoft.com/office/drawing/2014/main" id="{01871186-0CC6-DA1D-B930-766C292B7C64}"/>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4;p3">
                <a:extLst>
                  <a:ext uri="{FF2B5EF4-FFF2-40B4-BE49-F238E27FC236}">
                    <a16:creationId xmlns:a16="http://schemas.microsoft.com/office/drawing/2014/main" id="{80E5E1D0-E94A-ABEA-8539-488FF84A4A1F}"/>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5;p3">
                <a:extLst>
                  <a:ext uri="{FF2B5EF4-FFF2-40B4-BE49-F238E27FC236}">
                    <a16:creationId xmlns:a16="http://schemas.microsoft.com/office/drawing/2014/main" id="{BF9399DC-036E-2821-1BD6-1BAA35E16A2F}"/>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6;p3">
                <a:extLst>
                  <a:ext uri="{FF2B5EF4-FFF2-40B4-BE49-F238E27FC236}">
                    <a16:creationId xmlns:a16="http://schemas.microsoft.com/office/drawing/2014/main" id="{911505BF-79A1-A29D-0B8A-91D41EE6F5F2}"/>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7;p3">
                <a:extLst>
                  <a:ext uri="{FF2B5EF4-FFF2-40B4-BE49-F238E27FC236}">
                    <a16:creationId xmlns:a16="http://schemas.microsoft.com/office/drawing/2014/main" id="{9A5411E0-D858-3780-3D94-73B9606436BB}"/>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8;p3">
                <a:extLst>
                  <a:ext uri="{FF2B5EF4-FFF2-40B4-BE49-F238E27FC236}">
                    <a16:creationId xmlns:a16="http://schemas.microsoft.com/office/drawing/2014/main" id="{48E70849-7DD1-9D55-189C-3A152A00D4F3}"/>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9;p3">
                <a:extLst>
                  <a:ext uri="{FF2B5EF4-FFF2-40B4-BE49-F238E27FC236}">
                    <a16:creationId xmlns:a16="http://schemas.microsoft.com/office/drawing/2014/main" id="{9E848438-FDA1-22C6-092A-BD0B43E4E1D6}"/>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0;p3">
                <a:extLst>
                  <a:ext uri="{FF2B5EF4-FFF2-40B4-BE49-F238E27FC236}">
                    <a16:creationId xmlns:a16="http://schemas.microsoft.com/office/drawing/2014/main" id="{40BD87A6-8098-0C9D-D642-99311ADF1087}"/>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1;p3">
                <a:extLst>
                  <a:ext uri="{FF2B5EF4-FFF2-40B4-BE49-F238E27FC236}">
                    <a16:creationId xmlns:a16="http://schemas.microsoft.com/office/drawing/2014/main" id="{A073B988-A72A-4714-51E3-94FA1B1118CC}"/>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2;p3">
                <a:extLst>
                  <a:ext uri="{FF2B5EF4-FFF2-40B4-BE49-F238E27FC236}">
                    <a16:creationId xmlns:a16="http://schemas.microsoft.com/office/drawing/2014/main" id="{DB9C0C0E-94A8-E8EF-E5B0-3F1D5DDB77E1}"/>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3;p3">
                <a:extLst>
                  <a:ext uri="{FF2B5EF4-FFF2-40B4-BE49-F238E27FC236}">
                    <a16:creationId xmlns:a16="http://schemas.microsoft.com/office/drawing/2014/main" id="{3E9C33FE-6F1A-BEF0-5F09-CF15009FFA80}"/>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4;p3">
                <a:extLst>
                  <a:ext uri="{FF2B5EF4-FFF2-40B4-BE49-F238E27FC236}">
                    <a16:creationId xmlns:a16="http://schemas.microsoft.com/office/drawing/2014/main" id="{132010DB-27BC-6B59-695E-55493B71943C}"/>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5;p3">
                <a:extLst>
                  <a:ext uri="{FF2B5EF4-FFF2-40B4-BE49-F238E27FC236}">
                    <a16:creationId xmlns:a16="http://schemas.microsoft.com/office/drawing/2014/main" id="{D290EB1F-B775-B5C8-278F-D8659EF0E838}"/>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6;p3">
                <a:extLst>
                  <a:ext uri="{FF2B5EF4-FFF2-40B4-BE49-F238E27FC236}">
                    <a16:creationId xmlns:a16="http://schemas.microsoft.com/office/drawing/2014/main" id="{C3A6F4B4-0F7D-1784-02B3-D97E27057D3B}"/>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p3">
                <a:extLst>
                  <a:ext uri="{FF2B5EF4-FFF2-40B4-BE49-F238E27FC236}">
                    <a16:creationId xmlns:a16="http://schemas.microsoft.com/office/drawing/2014/main" id="{55E8B408-886C-3D51-AEFA-FD70D2799F9B}"/>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8;p3">
                <a:extLst>
                  <a:ext uri="{FF2B5EF4-FFF2-40B4-BE49-F238E27FC236}">
                    <a16:creationId xmlns:a16="http://schemas.microsoft.com/office/drawing/2014/main" id="{43B14211-60DC-1B9B-B35D-295998F41210}"/>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9;p3">
                <a:extLst>
                  <a:ext uri="{FF2B5EF4-FFF2-40B4-BE49-F238E27FC236}">
                    <a16:creationId xmlns:a16="http://schemas.microsoft.com/office/drawing/2014/main" id="{12712098-616A-D347-9B1B-A15FF57AF214}"/>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00;p3">
                <a:extLst>
                  <a:ext uri="{FF2B5EF4-FFF2-40B4-BE49-F238E27FC236}">
                    <a16:creationId xmlns:a16="http://schemas.microsoft.com/office/drawing/2014/main" id="{B30B4FCA-E146-0038-A528-7119B856DAB1}"/>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01;p3">
                <a:extLst>
                  <a:ext uri="{FF2B5EF4-FFF2-40B4-BE49-F238E27FC236}">
                    <a16:creationId xmlns:a16="http://schemas.microsoft.com/office/drawing/2014/main" id="{F6D877B2-0823-A13B-E153-B446DE55E7C1}"/>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61;p3">
            <a:extLst>
              <a:ext uri="{FF2B5EF4-FFF2-40B4-BE49-F238E27FC236}">
                <a16:creationId xmlns:a16="http://schemas.microsoft.com/office/drawing/2014/main" id="{293BDFBC-2A31-3BF0-2834-4BA419A0A473}"/>
              </a:ext>
            </a:extLst>
          </p:cNvPr>
          <p:cNvGrpSpPr/>
          <p:nvPr userDrawn="1"/>
        </p:nvGrpSpPr>
        <p:grpSpPr>
          <a:xfrm>
            <a:off x="-76202" y="-68484"/>
            <a:ext cx="2286103" cy="2895537"/>
            <a:chOff x="-26858" y="-227337"/>
            <a:chExt cx="2186403" cy="2757917"/>
          </a:xfrm>
        </p:grpSpPr>
        <p:sp>
          <p:nvSpPr>
            <p:cNvPr id="3" name="Google Shape;62;p3">
              <a:extLst>
                <a:ext uri="{FF2B5EF4-FFF2-40B4-BE49-F238E27FC236}">
                  <a16:creationId xmlns:a16="http://schemas.microsoft.com/office/drawing/2014/main" id="{60704065-BC7A-E28C-5C7E-2AFB87ADB460}"/>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3;p3">
              <a:extLst>
                <a:ext uri="{FF2B5EF4-FFF2-40B4-BE49-F238E27FC236}">
                  <a16:creationId xmlns:a16="http://schemas.microsoft.com/office/drawing/2014/main" id="{D7CA1404-CA5D-0671-9C37-A2304CF44794}"/>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4;p3">
              <a:extLst>
                <a:ext uri="{FF2B5EF4-FFF2-40B4-BE49-F238E27FC236}">
                  <a16:creationId xmlns:a16="http://schemas.microsoft.com/office/drawing/2014/main" id="{68228D2C-28DC-D16B-2821-EB739E3C14E3}"/>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5;p3">
              <a:extLst>
                <a:ext uri="{FF2B5EF4-FFF2-40B4-BE49-F238E27FC236}">
                  <a16:creationId xmlns:a16="http://schemas.microsoft.com/office/drawing/2014/main" id="{14E675D6-F103-00FD-2292-9026AEFB7BED}"/>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p3">
              <a:extLst>
                <a:ext uri="{FF2B5EF4-FFF2-40B4-BE49-F238E27FC236}">
                  <a16:creationId xmlns:a16="http://schemas.microsoft.com/office/drawing/2014/main" id="{2C05EC5F-94B9-9CB4-C5F5-E99F3430EBC4}"/>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p3">
              <a:extLst>
                <a:ext uri="{FF2B5EF4-FFF2-40B4-BE49-F238E27FC236}">
                  <a16:creationId xmlns:a16="http://schemas.microsoft.com/office/drawing/2014/main" id="{46C2E051-1F6F-1DE5-7FDD-0F05F2586DD3}"/>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p3">
              <a:extLst>
                <a:ext uri="{FF2B5EF4-FFF2-40B4-BE49-F238E27FC236}">
                  <a16:creationId xmlns:a16="http://schemas.microsoft.com/office/drawing/2014/main" id="{1107CCC4-F0F4-0B5F-72EA-96A764236BF6}"/>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p3">
              <a:extLst>
                <a:ext uri="{FF2B5EF4-FFF2-40B4-BE49-F238E27FC236}">
                  <a16:creationId xmlns:a16="http://schemas.microsoft.com/office/drawing/2014/main" id="{07B08908-B694-11BF-8EDF-83259E021C52}"/>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0;p3">
              <a:extLst>
                <a:ext uri="{FF2B5EF4-FFF2-40B4-BE49-F238E27FC236}">
                  <a16:creationId xmlns:a16="http://schemas.microsoft.com/office/drawing/2014/main" id="{EDB60720-80AA-1454-BEC4-C676FAA32D97}"/>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p3">
              <a:extLst>
                <a:ext uri="{FF2B5EF4-FFF2-40B4-BE49-F238E27FC236}">
                  <a16:creationId xmlns:a16="http://schemas.microsoft.com/office/drawing/2014/main" id="{81A8B8F3-361D-6BAA-67B7-8336CF4B646A}"/>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p3">
              <a:extLst>
                <a:ext uri="{FF2B5EF4-FFF2-40B4-BE49-F238E27FC236}">
                  <a16:creationId xmlns:a16="http://schemas.microsoft.com/office/drawing/2014/main" id="{35613F7C-B0FF-EE64-BA6D-300EC0E98B0F}"/>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3;p3">
              <a:extLst>
                <a:ext uri="{FF2B5EF4-FFF2-40B4-BE49-F238E27FC236}">
                  <a16:creationId xmlns:a16="http://schemas.microsoft.com/office/drawing/2014/main" id="{FEF4E671-A008-F0D7-C8AA-1E7F5D4866A4}"/>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p3">
              <a:extLst>
                <a:ext uri="{FF2B5EF4-FFF2-40B4-BE49-F238E27FC236}">
                  <a16:creationId xmlns:a16="http://schemas.microsoft.com/office/drawing/2014/main" id="{DA1974FB-D66B-3696-AC60-4EB88600F4CF}"/>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p3">
              <a:extLst>
                <a:ext uri="{FF2B5EF4-FFF2-40B4-BE49-F238E27FC236}">
                  <a16:creationId xmlns:a16="http://schemas.microsoft.com/office/drawing/2014/main" id="{26FD901B-4747-6E9D-AD88-FFB31E931240}"/>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p3">
              <a:extLst>
                <a:ext uri="{FF2B5EF4-FFF2-40B4-BE49-F238E27FC236}">
                  <a16:creationId xmlns:a16="http://schemas.microsoft.com/office/drawing/2014/main" id="{D4FC9991-121B-B030-FCDE-AD0263394D67}"/>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p3">
              <a:extLst>
                <a:ext uri="{FF2B5EF4-FFF2-40B4-BE49-F238E27FC236}">
                  <a16:creationId xmlns:a16="http://schemas.microsoft.com/office/drawing/2014/main" id="{DEF6B333-92F7-1104-E47B-2578CA7F4A30}"/>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p3">
              <a:extLst>
                <a:ext uri="{FF2B5EF4-FFF2-40B4-BE49-F238E27FC236}">
                  <a16:creationId xmlns:a16="http://schemas.microsoft.com/office/drawing/2014/main" id="{B3AF6347-4FD7-838E-5B9F-B333D566750B}"/>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p3">
              <a:extLst>
                <a:ext uri="{FF2B5EF4-FFF2-40B4-BE49-F238E27FC236}">
                  <a16:creationId xmlns:a16="http://schemas.microsoft.com/office/drawing/2014/main" id="{C8A2C682-D48B-3D67-5756-889549EDC3B3}"/>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p3">
              <a:extLst>
                <a:ext uri="{FF2B5EF4-FFF2-40B4-BE49-F238E27FC236}">
                  <a16:creationId xmlns:a16="http://schemas.microsoft.com/office/drawing/2014/main" id="{05BF64BC-E0D3-DD42-F973-A1A8C7F38704}"/>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p3">
              <a:extLst>
                <a:ext uri="{FF2B5EF4-FFF2-40B4-BE49-F238E27FC236}">
                  <a16:creationId xmlns:a16="http://schemas.microsoft.com/office/drawing/2014/main" id="{AF5A765B-81BE-E07C-A265-ED199FFA768B}"/>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p3">
              <a:extLst>
                <a:ext uri="{FF2B5EF4-FFF2-40B4-BE49-F238E27FC236}">
                  <a16:creationId xmlns:a16="http://schemas.microsoft.com/office/drawing/2014/main" id="{DBEF8F31-AFBE-9B0A-90E6-A269C013E9E3}"/>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p3">
              <a:extLst>
                <a:ext uri="{FF2B5EF4-FFF2-40B4-BE49-F238E27FC236}">
                  <a16:creationId xmlns:a16="http://schemas.microsoft.com/office/drawing/2014/main" id="{C2A4507B-BA54-FCDF-BACF-5E1D74A68530}"/>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p3">
              <a:extLst>
                <a:ext uri="{FF2B5EF4-FFF2-40B4-BE49-F238E27FC236}">
                  <a16:creationId xmlns:a16="http://schemas.microsoft.com/office/drawing/2014/main" id="{2FB0F6DB-771E-2195-C6B1-7888B1F1FE6B}"/>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p3">
              <a:extLst>
                <a:ext uri="{FF2B5EF4-FFF2-40B4-BE49-F238E27FC236}">
                  <a16:creationId xmlns:a16="http://schemas.microsoft.com/office/drawing/2014/main" id="{077C4422-B49B-905C-D7D4-81E725757741}"/>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p3">
              <a:extLst>
                <a:ext uri="{FF2B5EF4-FFF2-40B4-BE49-F238E27FC236}">
                  <a16:creationId xmlns:a16="http://schemas.microsoft.com/office/drawing/2014/main" id="{6EEBCDBA-74F8-4735-6549-D850C3369525}"/>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p3">
              <a:extLst>
                <a:ext uri="{FF2B5EF4-FFF2-40B4-BE49-F238E27FC236}">
                  <a16:creationId xmlns:a16="http://schemas.microsoft.com/office/drawing/2014/main" id="{1D9B054A-1720-64FD-681C-641A6661AEC7}"/>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8;p3">
              <a:extLst>
                <a:ext uri="{FF2B5EF4-FFF2-40B4-BE49-F238E27FC236}">
                  <a16:creationId xmlns:a16="http://schemas.microsoft.com/office/drawing/2014/main" id="{8E842F66-B3F7-3ACA-80C9-1900C1A2D772}"/>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p3">
              <a:extLst>
                <a:ext uri="{FF2B5EF4-FFF2-40B4-BE49-F238E27FC236}">
                  <a16:creationId xmlns:a16="http://schemas.microsoft.com/office/drawing/2014/main" id="{143E157E-1214-890C-A57A-2E57463760EB}"/>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p3">
              <a:extLst>
                <a:ext uri="{FF2B5EF4-FFF2-40B4-BE49-F238E27FC236}">
                  <a16:creationId xmlns:a16="http://schemas.microsoft.com/office/drawing/2014/main" id="{1DD2619D-004A-FCC5-0CBB-6212656FAD8C}"/>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p3">
              <a:extLst>
                <a:ext uri="{FF2B5EF4-FFF2-40B4-BE49-F238E27FC236}">
                  <a16:creationId xmlns:a16="http://schemas.microsoft.com/office/drawing/2014/main" id="{3249B5FB-5EBA-7A14-9C3E-CFC446D0D4EB}"/>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3">
              <a:extLst>
                <a:ext uri="{FF2B5EF4-FFF2-40B4-BE49-F238E27FC236}">
                  <a16:creationId xmlns:a16="http://schemas.microsoft.com/office/drawing/2014/main" id="{D94110FA-60B7-BF06-C8CE-AEEE56A6AC2B}"/>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3">
              <a:extLst>
                <a:ext uri="{FF2B5EF4-FFF2-40B4-BE49-F238E27FC236}">
                  <a16:creationId xmlns:a16="http://schemas.microsoft.com/office/drawing/2014/main" id="{A6960805-FD42-3638-E387-58A7F5095581}"/>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p3">
              <a:extLst>
                <a:ext uri="{FF2B5EF4-FFF2-40B4-BE49-F238E27FC236}">
                  <a16:creationId xmlns:a16="http://schemas.microsoft.com/office/drawing/2014/main" id="{EAC55C7A-E727-6483-42EB-EB1B9F7EF5EB}"/>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p3">
              <a:extLst>
                <a:ext uri="{FF2B5EF4-FFF2-40B4-BE49-F238E27FC236}">
                  <a16:creationId xmlns:a16="http://schemas.microsoft.com/office/drawing/2014/main" id="{373D287E-9D92-92AF-D9D0-C31D0316EC7B}"/>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6;p3">
              <a:extLst>
                <a:ext uri="{FF2B5EF4-FFF2-40B4-BE49-F238E27FC236}">
                  <a16:creationId xmlns:a16="http://schemas.microsoft.com/office/drawing/2014/main" id="{4CCCBD15-C1CA-7203-13C5-D525F22130E4}"/>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p3">
              <a:extLst>
                <a:ext uri="{FF2B5EF4-FFF2-40B4-BE49-F238E27FC236}">
                  <a16:creationId xmlns:a16="http://schemas.microsoft.com/office/drawing/2014/main" id="{9844C8A2-4735-0DB5-BFCA-68370E4E5F26}"/>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8;p3">
              <a:extLst>
                <a:ext uri="{FF2B5EF4-FFF2-40B4-BE49-F238E27FC236}">
                  <a16:creationId xmlns:a16="http://schemas.microsoft.com/office/drawing/2014/main" id="{81DCF949-E2AB-C583-41D9-A4C6EDEDE15E}"/>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p3">
              <a:extLst>
                <a:ext uri="{FF2B5EF4-FFF2-40B4-BE49-F238E27FC236}">
                  <a16:creationId xmlns:a16="http://schemas.microsoft.com/office/drawing/2014/main" id="{94BE1120-E17C-24F5-4185-894CF1BDD59B}"/>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p3">
              <a:extLst>
                <a:ext uri="{FF2B5EF4-FFF2-40B4-BE49-F238E27FC236}">
                  <a16:creationId xmlns:a16="http://schemas.microsoft.com/office/drawing/2014/main" id="{371191FB-CC79-9340-2093-72FA289C9152}"/>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1;p3">
              <a:extLst>
                <a:ext uri="{FF2B5EF4-FFF2-40B4-BE49-F238E27FC236}">
                  <a16:creationId xmlns:a16="http://schemas.microsoft.com/office/drawing/2014/main" id="{8D343E81-3280-B563-E2DF-68E54745DB66}"/>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31"/>
        <p:cNvGrpSpPr/>
        <p:nvPr/>
      </p:nvGrpSpPr>
      <p:grpSpPr>
        <a:xfrm>
          <a:off x="0" y="0"/>
          <a:ext cx="0" cy="0"/>
          <a:chOff x="0" y="0"/>
          <a:chExt cx="0" cy="0"/>
        </a:xfrm>
      </p:grpSpPr>
      <p:grpSp>
        <p:nvGrpSpPr>
          <p:cNvPr id="45" name="Google Shape;106;p4">
            <a:extLst>
              <a:ext uri="{FF2B5EF4-FFF2-40B4-BE49-F238E27FC236}">
                <a16:creationId xmlns:a16="http://schemas.microsoft.com/office/drawing/2014/main" id="{47732F84-D7D3-8034-C3EF-49A12E98813A}"/>
              </a:ext>
            </a:extLst>
          </p:cNvPr>
          <p:cNvGrpSpPr/>
          <p:nvPr userDrawn="1"/>
        </p:nvGrpSpPr>
        <p:grpSpPr>
          <a:xfrm rot="16200000" flipH="1" flipV="1">
            <a:off x="7600529" y="-691573"/>
            <a:ext cx="877851" cy="2209091"/>
            <a:chOff x="-26858" y="-227337"/>
            <a:chExt cx="1093215" cy="2757917"/>
          </a:xfrm>
        </p:grpSpPr>
        <p:sp>
          <p:nvSpPr>
            <p:cNvPr id="46" name="Google Shape;107;p4">
              <a:extLst>
                <a:ext uri="{FF2B5EF4-FFF2-40B4-BE49-F238E27FC236}">
                  <a16:creationId xmlns:a16="http://schemas.microsoft.com/office/drawing/2014/main" id="{C7FB00BA-E9B1-1A94-9B8C-24A782AEFFA2}"/>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p4">
              <a:extLst>
                <a:ext uri="{FF2B5EF4-FFF2-40B4-BE49-F238E27FC236}">
                  <a16:creationId xmlns:a16="http://schemas.microsoft.com/office/drawing/2014/main" id="{6D0FA47D-1829-A5C9-7E0F-0B38E8751BF6}"/>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9;p4">
              <a:extLst>
                <a:ext uri="{FF2B5EF4-FFF2-40B4-BE49-F238E27FC236}">
                  <a16:creationId xmlns:a16="http://schemas.microsoft.com/office/drawing/2014/main" id="{DAABAC1B-3E31-65D0-A6A8-900B15DB4609}"/>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p4">
              <a:extLst>
                <a:ext uri="{FF2B5EF4-FFF2-40B4-BE49-F238E27FC236}">
                  <a16:creationId xmlns:a16="http://schemas.microsoft.com/office/drawing/2014/main" id="{BA162C0F-3B31-85D2-9167-D06FDAB026AC}"/>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p4">
              <a:extLst>
                <a:ext uri="{FF2B5EF4-FFF2-40B4-BE49-F238E27FC236}">
                  <a16:creationId xmlns:a16="http://schemas.microsoft.com/office/drawing/2014/main" id="{EA085AD9-9896-10AD-E75E-11C76ADCBE1A}"/>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2;p4">
              <a:extLst>
                <a:ext uri="{FF2B5EF4-FFF2-40B4-BE49-F238E27FC236}">
                  <a16:creationId xmlns:a16="http://schemas.microsoft.com/office/drawing/2014/main" id="{AEE79F9C-FCF1-8518-3F22-FC01C048664D}"/>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3;p4">
              <a:extLst>
                <a:ext uri="{FF2B5EF4-FFF2-40B4-BE49-F238E27FC236}">
                  <a16:creationId xmlns:a16="http://schemas.microsoft.com/office/drawing/2014/main" id="{C95C183E-DE9F-371D-9BDB-259726C08DBB}"/>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4;p4">
              <a:extLst>
                <a:ext uri="{FF2B5EF4-FFF2-40B4-BE49-F238E27FC236}">
                  <a16:creationId xmlns:a16="http://schemas.microsoft.com/office/drawing/2014/main" id="{90C0FFE5-023A-747A-1560-6D00D9CC3550}"/>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5;p4">
              <a:extLst>
                <a:ext uri="{FF2B5EF4-FFF2-40B4-BE49-F238E27FC236}">
                  <a16:creationId xmlns:a16="http://schemas.microsoft.com/office/drawing/2014/main" id="{8022190D-1081-D6CE-2EEA-361BF50B7893}"/>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6;p4">
              <a:extLst>
                <a:ext uri="{FF2B5EF4-FFF2-40B4-BE49-F238E27FC236}">
                  <a16:creationId xmlns:a16="http://schemas.microsoft.com/office/drawing/2014/main" id="{7FBBB085-9575-C07C-D402-EFE004794C6A}"/>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p4">
              <a:extLst>
                <a:ext uri="{FF2B5EF4-FFF2-40B4-BE49-F238E27FC236}">
                  <a16:creationId xmlns:a16="http://schemas.microsoft.com/office/drawing/2014/main" id="{F5958CDC-81C9-3E7B-5ADF-A0EFE46507DF}"/>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p4">
              <a:extLst>
                <a:ext uri="{FF2B5EF4-FFF2-40B4-BE49-F238E27FC236}">
                  <a16:creationId xmlns:a16="http://schemas.microsoft.com/office/drawing/2014/main" id="{69326FEE-000F-0E44-F3CA-7427C1CED55E}"/>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p4">
              <a:extLst>
                <a:ext uri="{FF2B5EF4-FFF2-40B4-BE49-F238E27FC236}">
                  <a16:creationId xmlns:a16="http://schemas.microsoft.com/office/drawing/2014/main" id="{6662058F-5A06-BC1A-53C8-2D8FB2B3EA5A}"/>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0;p4">
              <a:extLst>
                <a:ext uri="{FF2B5EF4-FFF2-40B4-BE49-F238E27FC236}">
                  <a16:creationId xmlns:a16="http://schemas.microsoft.com/office/drawing/2014/main" id="{7101A9A7-7A92-C5F3-36D6-FEC72070CD52}"/>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1;p4">
              <a:extLst>
                <a:ext uri="{FF2B5EF4-FFF2-40B4-BE49-F238E27FC236}">
                  <a16:creationId xmlns:a16="http://schemas.microsoft.com/office/drawing/2014/main" id="{E09F3CE0-A305-28B8-5F4E-F5E583CE0DEE}"/>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2;p4">
              <a:extLst>
                <a:ext uri="{FF2B5EF4-FFF2-40B4-BE49-F238E27FC236}">
                  <a16:creationId xmlns:a16="http://schemas.microsoft.com/office/drawing/2014/main" id="{D04FED02-FC0B-27E0-2448-7F69478B3063}"/>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3;p4">
              <a:extLst>
                <a:ext uri="{FF2B5EF4-FFF2-40B4-BE49-F238E27FC236}">
                  <a16:creationId xmlns:a16="http://schemas.microsoft.com/office/drawing/2014/main" id="{8FAEDD71-F462-6629-EBA8-76EC6B20213A}"/>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p4">
              <a:extLst>
                <a:ext uri="{FF2B5EF4-FFF2-40B4-BE49-F238E27FC236}">
                  <a16:creationId xmlns:a16="http://schemas.microsoft.com/office/drawing/2014/main" id="{11321FC7-073F-A5FF-1334-5EEC68F3E089}"/>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25;p4">
              <a:extLst>
                <a:ext uri="{FF2B5EF4-FFF2-40B4-BE49-F238E27FC236}">
                  <a16:creationId xmlns:a16="http://schemas.microsoft.com/office/drawing/2014/main" id="{9C840371-BEDC-929A-37F9-504C2AADD82C}"/>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26;p4">
              <a:extLst>
                <a:ext uri="{FF2B5EF4-FFF2-40B4-BE49-F238E27FC236}">
                  <a16:creationId xmlns:a16="http://schemas.microsoft.com/office/drawing/2014/main" id="{D7AD4531-9CE6-7D5A-879F-A9977A9A4B35}"/>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27;p4">
              <a:extLst>
                <a:ext uri="{FF2B5EF4-FFF2-40B4-BE49-F238E27FC236}">
                  <a16:creationId xmlns:a16="http://schemas.microsoft.com/office/drawing/2014/main" id="{60804247-A398-2C50-E730-FE25A877E3B7}"/>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28;p4">
              <a:extLst>
                <a:ext uri="{FF2B5EF4-FFF2-40B4-BE49-F238E27FC236}">
                  <a16:creationId xmlns:a16="http://schemas.microsoft.com/office/drawing/2014/main" id="{92445B58-B915-544B-7387-4C54C0EA7165}"/>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84;p11">
            <a:extLst>
              <a:ext uri="{FF2B5EF4-FFF2-40B4-BE49-F238E27FC236}">
                <a16:creationId xmlns:a16="http://schemas.microsoft.com/office/drawing/2014/main" id="{612EBF34-6ED7-07D4-5F65-D4A757DB7167}"/>
              </a:ext>
            </a:extLst>
          </p:cNvPr>
          <p:cNvGrpSpPr/>
          <p:nvPr userDrawn="1"/>
        </p:nvGrpSpPr>
        <p:grpSpPr>
          <a:xfrm rot="5400000" flipH="1" flipV="1">
            <a:off x="286059" y="3676574"/>
            <a:ext cx="1209907" cy="1782035"/>
            <a:chOff x="700771" y="-227337"/>
            <a:chExt cx="1458774" cy="2138784"/>
          </a:xfrm>
        </p:grpSpPr>
        <p:sp>
          <p:nvSpPr>
            <p:cNvPr id="26" name="Google Shape;385;p11">
              <a:extLst>
                <a:ext uri="{FF2B5EF4-FFF2-40B4-BE49-F238E27FC236}">
                  <a16:creationId xmlns:a16="http://schemas.microsoft.com/office/drawing/2014/main" id="{3693408A-BC13-CD1A-4C8F-5557771C5952}"/>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6;p11">
              <a:extLst>
                <a:ext uri="{FF2B5EF4-FFF2-40B4-BE49-F238E27FC236}">
                  <a16:creationId xmlns:a16="http://schemas.microsoft.com/office/drawing/2014/main" id="{23C30768-05AE-9D65-5FFA-6FD1F1124057}"/>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p11">
              <a:extLst>
                <a:ext uri="{FF2B5EF4-FFF2-40B4-BE49-F238E27FC236}">
                  <a16:creationId xmlns:a16="http://schemas.microsoft.com/office/drawing/2014/main" id="{03CF3738-ADF5-4ECA-C7D2-F33E4B12A40E}"/>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68959B"/>
            </a:solidFill>
            <a:ln>
              <a:solidFill>
                <a:srgbClr val="68959B"/>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8;p11">
              <a:extLst>
                <a:ext uri="{FF2B5EF4-FFF2-40B4-BE49-F238E27FC236}">
                  <a16:creationId xmlns:a16="http://schemas.microsoft.com/office/drawing/2014/main" id="{C81970CB-EC5D-EC04-019A-9177F81AAC50}"/>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9;p11">
              <a:extLst>
                <a:ext uri="{FF2B5EF4-FFF2-40B4-BE49-F238E27FC236}">
                  <a16:creationId xmlns:a16="http://schemas.microsoft.com/office/drawing/2014/main" id="{4004CF45-15A3-4EA9-BD15-ADD5CE2E9198}"/>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0;p11">
              <a:extLst>
                <a:ext uri="{FF2B5EF4-FFF2-40B4-BE49-F238E27FC236}">
                  <a16:creationId xmlns:a16="http://schemas.microsoft.com/office/drawing/2014/main" id="{B0CCEC3D-0035-A1EB-6850-41C9E9AE62A4}"/>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1;p11">
              <a:extLst>
                <a:ext uri="{FF2B5EF4-FFF2-40B4-BE49-F238E27FC236}">
                  <a16:creationId xmlns:a16="http://schemas.microsoft.com/office/drawing/2014/main" id="{E0F96A1D-8010-8955-87CF-B889974F390C}"/>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2;p11">
              <a:extLst>
                <a:ext uri="{FF2B5EF4-FFF2-40B4-BE49-F238E27FC236}">
                  <a16:creationId xmlns:a16="http://schemas.microsoft.com/office/drawing/2014/main" id="{3CD43BE9-1025-F9BA-63D7-7D53C897BA20}"/>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3;p11">
              <a:extLst>
                <a:ext uri="{FF2B5EF4-FFF2-40B4-BE49-F238E27FC236}">
                  <a16:creationId xmlns:a16="http://schemas.microsoft.com/office/drawing/2014/main" id="{1CE88E34-D6A6-F148-22F7-148357F593DE}"/>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4;p11">
              <a:extLst>
                <a:ext uri="{FF2B5EF4-FFF2-40B4-BE49-F238E27FC236}">
                  <a16:creationId xmlns:a16="http://schemas.microsoft.com/office/drawing/2014/main" id="{7C75B10A-438A-8902-AE26-3A59478BCA00}"/>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5;p11">
              <a:extLst>
                <a:ext uri="{FF2B5EF4-FFF2-40B4-BE49-F238E27FC236}">
                  <a16:creationId xmlns:a16="http://schemas.microsoft.com/office/drawing/2014/main" id="{9E0BAFD9-E130-C5E5-8ED6-6997882F8159}"/>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6;p11">
              <a:extLst>
                <a:ext uri="{FF2B5EF4-FFF2-40B4-BE49-F238E27FC236}">
                  <a16:creationId xmlns:a16="http://schemas.microsoft.com/office/drawing/2014/main" id="{AE14B8EB-EC05-A8DE-071D-264059419BE3}"/>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97;p11">
              <a:extLst>
                <a:ext uri="{FF2B5EF4-FFF2-40B4-BE49-F238E27FC236}">
                  <a16:creationId xmlns:a16="http://schemas.microsoft.com/office/drawing/2014/main" id="{3AD1449F-EA1C-5F0F-3DF0-8554ACF08C7A}"/>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8;p11">
              <a:extLst>
                <a:ext uri="{FF2B5EF4-FFF2-40B4-BE49-F238E27FC236}">
                  <a16:creationId xmlns:a16="http://schemas.microsoft.com/office/drawing/2014/main" id="{BDA74DE6-AA25-EC9B-763F-E35C10DF3DAE}"/>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9;p11">
              <a:extLst>
                <a:ext uri="{FF2B5EF4-FFF2-40B4-BE49-F238E27FC236}">
                  <a16:creationId xmlns:a16="http://schemas.microsoft.com/office/drawing/2014/main" id="{1E9B9B14-50BF-DF78-5AB8-EC5F10A629F1}"/>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00;p11">
              <a:extLst>
                <a:ext uri="{FF2B5EF4-FFF2-40B4-BE49-F238E27FC236}">
                  <a16:creationId xmlns:a16="http://schemas.microsoft.com/office/drawing/2014/main" id="{4636B1FF-8C9C-C4A2-9C32-AE833486997A}"/>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1;p11">
              <a:extLst>
                <a:ext uri="{FF2B5EF4-FFF2-40B4-BE49-F238E27FC236}">
                  <a16:creationId xmlns:a16="http://schemas.microsoft.com/office/drawing/2014/main" id="{8F5DAC19-6DF2-B35A-A60D-F5FE4E39503A}"/>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2;p11">
              <a:extLst>
                <a:ext uri="{FF2B5EF4-FFF2-40B4-BE49-F238E27FC236}">
                  <a16:creationId xmlns:a16="http://schemas.microsoft.com/office/drawing/2014/main" id="{E8D05B07-3C51-C812-427C-5BEF7E915AF1}"/>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3;p11">
              <a:extLst>
                <a:ext uri="{FF2B5EF4-FFF2-40B4-BE49-F238E27FC236}">
                  <a16:creationId xmlns:a16="http://schemas.microsoft.com/office/drawing/2014/main" id="{8DBAB49E-CE2F-DF8E-0CF8-E5E19732EDF7}"/>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32" name="Google Shape;432;p14"/>
          <p:cNvSpPr txBox="1">
            <a:spLocks noGrp="1"/>
          </p:cNvSpPr>
          <p:nvPr>
            <p:ph type="ctrTitle"/>
          </p:nvPr>
        </p:nvSpPr>
        <p:spPr>
          <a:xfrm>
            <a:off x="4155424" y="1966900"/>
            <a:ext cx="4820789"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400">
                <a:latin typeface="Raleway SemiBold" panose="020B0703030101060003" pitchFamily="34" charset="0"/>
                <a:ea typeface="Raleway SemiBold" panose="020B0703030101060003" pitchFamily="34" charset="0"/>
                <a:cs typeface="Raleway SemiBold" panose="020B0703030101060003" pitchFamily="34" charset="0"/>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dirty="0"/>
          </a:p>
        </p:txBody>
      </p:sp>
      <p:sp>
        <p:nvSpPr>
          <p:cNvPr id="433" name="Google Shape;433;p14"/>
          <p:cNvSpPr txBox="1">
            <a:spLocks noGrp="1"/>
          </p:cNvSpPr>
          <p:nvPr>
            <p:ph type="title" idx="2" hasCustomPrompt="1"/>
          </p:nvPr>
        </p:nvSpPr>
        <p:spPr>
          <a:xfrm>
            <a:off x="2319727" y="19668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4" name="Google Shape;434;p14"/>
          <p:cNvSpPr txBox="1">
            <a:spLocks noGrp="1"/>
          </p:cNvSpPr>
          <p:nvPr>
            <p:ph type="ctrTitle" idx="3"/>
          </p:nvPr>
        </p:nvSpPr>
        <p:spPr>
          <a:xfrm>
            <a:off x="4155424" y="2632150"/>
            <a:ext cx="4820789"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400">
                <a:latin typeface="Raleway SemiBold" panose="020B0703030101060003" pitchFamily="34" charset="0"/>
                <a:ea typeface="Raleway SemiBold" panose="020B0703030101060003" pitchFamily="34" charset="0"/>
                <a:cs typeface="Raleway SemiBold" panose="020B0703030101060003" pitchFamily="34" charset="0"/>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dirty="0"/>
          </a:p>
        </p:txBody>
      </p:sp>
      <p:sp>
        <p:nvSpPr>
          <p:cNvPr id="435" name="Google Shape;435;p14"/>
          <p:cNvSpPr txBox="1">
            <a:spLocks noGrp="1"/>
          </p:cNvSpPr>
          <p:nvPr>
            <p:ph type="title" idx="4" hasCustomPrompt="1"/>
          </p:nvPr>
        </p:nvSpPr>
        <p:spPr>
          <a:xfrm>
            <a:off x="2319727" y="26321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6" name="Google Shape;436;p14"/>
          <p:cNvSpPr txBox="1">
            <a:spLocks noGrp="1"/>
          </p:cNvSpPr>
          <p:nvPr>
            <p:ph type="ctrTitle" idx="5"/>
          </p:nvPr>
        </p:nvSpPr>
        <p:spPr>
          <a:xfrm>
            <a:off x="4155424" y="3297400"/>
            <a:ext cx="4820789"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400">
                <a:latin typeface="Raleway SemiBold" panose="020B0703030101060003" pitchFamily="34" charset="0"/>
                <a:ea typeface="Raleway SemiBold" panose="020B0703030101060003" pitchFamily="34" charset="0"/>
                <a:cs typeface="Raleway SemiBold" panose="020B0703030101060003" pitchFamily="34" charset="0"/>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dirty="0"/>
          </a:p>
        </p:txBody>
      </p:sp>
      <p:sp>
        <p:nvSpPr>
          <p:cNvPr id="437" name="Google Shape;437;p14"/>
          <p:cNvSpPr txBox="1">
            <a:spLocks noGrp="1"/>
          </p:cNvSpPr>
          <p:nvPr>
            <p:ph type="title" idx="6" hasCustomPrompt="1"/>
          </p:nvPr>
        </p:nvSpPr>
        <p:spPr>
          <a:xfrm>
            <a:off x="2319727" y="32973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8" name="Google Shape;438;p14"/>
          <p:cNvSpPr txBox="1">
            <a:spLocks noGrp="1"/>
          </p:cNvSpPr>
          <p:nvPr>
            <p:ph type="ctrTitle" idx="7"/>
          </p:nvPr>
        </p:nvSpPr>
        <p:spPr>
          <a:xfrm>
            <a:off x="4155424" y="3962650"/>
            <a:ext cx="4820789"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400">
                <a:latin typeface="Raleway SemiBold" panose="020B0703030101060003" pitchFamily="34" charset="0"/>
                <a:ea typeface="Raleway SemiBold" panose="020B0703030101060003" pitchFamily="34" charset="0"/>
                <a:cs typeface="Raleway SemiBold" panose="020B0703030101060003" pitchFamily="34" charset="0"/>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439" name="Google Shape;439;p14"/>
          <p:cNvSpPr txBox="1">
            <a:spLocks noGrp="1"/>
          </p:cNvSpPr>
          <p:nvPr>
            <p:ph type="title" idx="8" hasCustomPrompt="1"/>
          </p:nvPr>
        </p:nvSpPr>
        <p:spPr>
          <a:xfrm>
            <a:off x="2319727" y="39626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40" name="Google Shape;440;p14"/>
          <p:cNvSpPr txBox="1">
            <a:spLocks noGrp="1"/>
          </p:cNvSpPr>
          <p:nvPr>
            <p:ph type="ctrTitle" idx="9"/>
          </p:nvPr>
        </p:nvSpPr>
        <p:spPr>
          <a:xfrm>
            <a:off x="4155425" y="1184800"/>
            <a:ext cx="3888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600"/>
              <a:buFont typeface="Barlow Condensed"/>
              <a:buNone/>
              <a:defRPr sz="3600">
                <a:solidFill>
                  <a:srgbClr val="722C37"/>
                </a:solidFill>
              </a:defRPr>
            </a:lvl1pPr>
            <a:lvl2pPr lvl="1" algn="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2">
  <p:cSld name="CUSTOM_1_1_1">
    <p:spTree>
      <p:nvGrpSpPr>
        <p:cNvPr id="1" name="Shape 540"/>
        <p:cNvGrpSpPr/>
        <p:nvPr/>
      </p:nvGrpSpPr>
      <p:grpSpPr>
        <a:xfrm>
          <a:off x="0" y="0"/>
          <a:ext cx="0" cy="0"/>
          <a:chOff x="0" y="0"/>
          <a:chExt cx="0" cy="0"/>
        </a:xfrm>
      </p:grpSpPr>
      <p:grpSp>
        <p:nvGrpSpPr>
          <p:cNvPr id="2" name="Google Shape;106;p4">
            <a:extLst>
              <a:ext uri="{FF2B5EF4-FFF2-40B4-BE49-F238E27FC236}">
                <a16:creationId xmlns:a16="http://schemas.microsoft.com/office/drawing/2014/main" id="{22793FC7-E596-347D-BCD5-6A77FA72785F}"/>
              </a:ext>
            </a:extLst>
          </p:cNvPr>
          <p:cNvGrpSpPr/>
          <p:nvPr userDrawn="1"/>
        </p:nvGrpSpPr>
        <p:grpSpPr>
          <a:xfrm rot="16200000">
            <a:off x="665618" y="3604745"/>
            <a:ext cx="877851" cy="2209091"/>
            <a:chOff x="-26858" y="-227337"/>
            <a:chExt cx="1093215" cy="2757917"/>
          </a:xfrm>
        </p:grpSpPr>
        <p:sp>
          <p:nvSpPr>
            <p:cNvPr id="3" name="Google Shape;107;p4">
              <a:extLst>
                <a:ext uri="{FF2B5EF4-FFF2-40B4-BE49-F238E27FC236}">
                  <a16:creationId xmlns:a16="http://schemas.microsoft.com/office/drawing/2014/main" id="{7BA79B99-1666-4469-CB9D-FE2FEC5F61F4}"/>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8;p4">
              <a:extLst>
                <a:ext uri="{FF2B5EF4-FFF2-40B4-BE49-F238E27FC236}">
                  <a16:creationId xmlns:a16="http://schemas.microsoft.com/office/drawing/2014/main" id="{C0D99DBB-FB9E-69A7-0FE2-1423A53E7D54}"/>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p4">
              <a:extLst>
                <a:ext uri="{FF2B5EF4-FFF2-40B4-BE49-F238E27FC236}">
                  <a16:creationId xmlns:a16="http://schemas.microsoft.com/office/drawing/2014/main" id="{BB6F314F-00AC-B4D4-521A-655DA270E0B6}"/>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p4">
              <a:extLst>
                <a:ext uri="{FF2B5EF4-FFF2-40B4-BE49-F238E27FC236}">
                  <a16:creationId xmlns:a16="http://schemas.microsoft.com/office/drawing/2014/main" id="{831D92F8-0D72-B542-9427-56BD240BBC3F}"/>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1;p4">
              <a:extLst>
                <a:ext uri="{FF2B5EF4-FFF2-40B4-BE49-F238E27FC236}">
                  <a16:creationId xmlns:a16="http://schemas.microsoft.com/office/drawing/2014/main" id="{860A8DE2-8D00-85B3-D6E1-5D042F66F7B4}"/>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p4">
              <a:extLst>
                <a:ext uri="{FF2B5EF4-FFF2-40B4-BE49-F238E27FC236}">
                  <a16:creationId xmlns:a16="http://schemas.microsoft.com/office/drawing/2014/main" id="{7A76FB6A-C923-B692-D9FD-5DBD56052AB9}"/>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p4">
              <a:extLst>
                <a:ext uri="{FF2B5EF4-FFF2-40B4-BE49-F238E27FC236}">
                  <a16:creationId xmlns:a16="http://schemas.microsoft.com/office/drawing/2014/main" id="{6CBC996B-A3F4-4CB9-02D6-37AE6BFD6CDB}"/>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p4">
              <a:extLst>
                <a:ext uri="{FF2B5EF4-FFF2-40B4-BE49-F238E27FC236}">
                  <a16:creationId xmlns:a16="http://schemas.microsoft.com/office/drawing/2014/main" id="{230AD411-4023-8458-6939-EA6D60AE3688}"/>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p4">
              <a:extLst>
                <a:ext uri="{FF2B5EF4-FFF2-40B4-BE49-F238E27FC236}">
                  <a16:creationId xmlns:a16="http://schemas.microsoft.com/office/drawing/2014/main" id="{DF1A1724-26A7-C3D6-12A8-EC596218E8EA}"/>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p4">
              <a:extLst>
                <a:ext uri="{FF2B5EF4-FFF2-40B4-BE49-F238E27FC236}">
                  <a16:creationId xmlns:a16="http://schemas.microsoft.com/office/drawing/2014/main" id="{2943E50E-4E15-AED5-189D-0E6AFDC1F58A}"/>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p4">
              <a:extLst>
                <a:ext uri="{FF2B5EF4-FFF2-40B4-BE49-F238E27FC236}">
                  <a16:creationId xmlns:a16="http://schemas.microsoft.com/office/drawing/2014/main" id="{93050219-B87E-7C54-0514-642F58682922}"/>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p4">
              <a:extLst>
                <a:ext uri="{FF2B5EF4-FFF2-40B4-BE49-F238E27FC236}">
                  <a16:creationId xmlns:a16="http://schemas.microsoft.com/office/drawing/2014/main" id="{0B1B7584-07CA-483C-82FB-6468A49998FC}"/>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p4">
              <a:extLst>
                <a:ext uri="{FF2B5EF4-FFF2-40B4-BE49-F238E27FC236}">
                  <a16:creationId xmlns:a16="http://schemas.microsoft.com/office/drawing/2014/main" id="{ADF9A2A9-421B-0837-0C80-4224D14A3895}"/>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p4">
              <a:extLst>
                <a:ext uri="{FF2B5EF4-FFF2-40B4-BE49-F238E27FC236}">
                  <a16:creationId xmlns:a16="http://schemas.microsoft.com/office/drawing/2014/main" id="{5652BC32-3614-5078-F69C-9473F7FDDEB1}"/>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p4">
              <a:extLst>
                <a:ext uri="{FF2B5EF4-FFF2-40B4-BE49-F238E27FC236}">
                  <a16:creationId xmlns:a16="http://schemas.microsoft.com/office/drawing/2014/main" id="{B1914D08-C3C7-E092-50ED-19C9E31969E1}"/>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p4">
              <a:extLst>
                <a:ext uri="{FF2B5EF4-FFF2-40B4-BE49-F238E27FC236}">
                  <a16:creationId xmlns:a16="http://schemas.microsoft.com/office/drawing/2014/main" id="{507AD2A1-4EB8-3FA7-579A-78E8F046447B}"/>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3;p4">
              <a:extLst>
                <a:ext uri="{FF2B5EF4-FFF2-40B4-BE49-F238E27FC236}">
                  <a16:creationId xmlns:a16="http://schemas.microsoft.com/office/drawing/2014/main" id="{AD36FBCB-4E83-3636-D408-55C2BA477EF5}"/>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p4">
              <a:extLst>
                <a:ext uri="{FF2B5EF4-FFF2-40B4-BE49-F238E27FC236}">
                  <a16:creationId xmlns:a16="http://schemas.microsoft.com/office/drawing/2014/main" id="{1515709E-ABAB-0CF1-ACF3-E4879FF2E4CB}"/>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p4">
              <a:extLst>
                <a:ext uri="{FF2B5EF4-FFF2-40B4-BE49-F238E27FC236}">
                  <a16:creationId xmlns:a16="http://schemas.microsoft.com/office/drawing/2014/main" id="{36B12544-6C81-CF24-CCAE-DF3023FD2A94}"/>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p4">
              <a:extLst>
                <a:ext uri="{FF2B5EF4-FFF2-40B4-BE49-F238E27FC236}">
                  <a16:creationId xmlns:a16="http://schemas.microsoft.com/office/drawing/2014/main" id="{E4662A5D-8AF4-42A4-5054-AAE15DEB411B}"/>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p4">
              <a:extLst>
                <a:ext uri="{FF2B5EF4-FFF2-40B4-BE49-F238E27FC236}">
                  <a16:creationId xmlns:a16="http://schemas.microsoft.com/office/drawing/2014/main" id="{617D7AED-643D-4E3F-2262-C0F6D40BA366}"/>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p4">
              <a:extLst>
                <a:ext uri="{FF2B5EF4-FFF2-40B4-BE49-F238E27FC236}">
                  <a16:creationId xmlns:a16="http://schemas.microsoft.com/office/drawing/2014/main" id="{1E2C86AC-2379-6D5D-3D30-D58A4B8EC444}"/>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6"/>
          <p:cNvSpPr txBox="1">
            <a:spLocks noGrp="1"/>
          </p:cNvSpPr>
          <p:nvPr>
            <p:ph type="ctrTitle"/>
          </p:nvPr>
        </p:nvSpPr>
        <p:spPr>
          <a:xfrm>
            <a:off x="2139858" y="1377824"/>
            <a:ext cx="18378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400"/>
            </a:lvl1pPr>
            <a:lvl2pPr lvl="1"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2pPr>
            <a:lvl3pPr lvl="2"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3pPr>
            <a:lvl4pPr lvl="3"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4pPr>
            <a:lvl5pPr lvl="4"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5pPr>
            <a:lvl6pPr lvl="5"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6pPr>
            <a:lvl7pPr lvl="6"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7pPr>
            <a:lvl8pPr lvl="7"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8pPr>
            <a:lvl9pPr lvl="8"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9pPr>
          </a:lstStyle>
          <a:p>
            <a:endParaRPr/>
          </a:p>
        </p:txBody>
      </p:sp>
      <p:sp>
        <p:nvSpPr>
          <p:cNvPr id="542" name="Google Shape;542;p16"/>
          <p:cNvSpPr txBox="1">
            <a:spLocks noGrp="1"/>
          </p:cNvSpPr>
          <p:nvPr>
            <p:ph type="title" idx="2" hasCustomPrompt="1"/>
          </p:nvPr>
        </p:nvSpPr>
        <p:spPr>
          <a:xfrm>
            <a:off x="813900" y="1424244"/>
            <a:ext cx="11613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8000"/>
              <a:buNone/>
              <a:defRPr sz="8000">
                <a:solidFill>
                  <a:srgbClr val="F29F54"/>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rPr dirty="0"/>
              <a:t>xx%</a:t>
            </a:r>
          </a:p>
        </p:txBody>
      </p:sp>
      <p:sp>
        <p:nvSpPr>
          <p:cNvPr id="543" name="Google Shape;543;p16"/>
          <p:cNvSpPr txBox="1">
            <a:spLocks noGrp="1"/>
          </p:cNvSpPr>
          <p:nvPr>
            <p:ph type="subTitle" idx="1"/>
          </p:nvPr>
        </p:nvSpPr>
        <p:spPr>
          <a:xfrm>
            <a:off x="2139858" y="1729862"/>
            <a:ext cx="23316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4" name="Google Shape;544;p16"/>
          <p:cNvSpPr txBox="1">
            <a:spLocks noGrp="1"/>
          </p:cNvSpPr>
          <p:nvPr>
            <p:ph type="ctrTitle" idx="3"/>
          </p:nvPr>
        </p:nvSpPr>
        <p:spPr>
          <a:xfrm>
            <a:off x="4572000" y="468450"/>
            <a:ext cx="3790200" cy="577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4"/>
              </a:buClr>
              <a:buSzPts val="3000"/>
              <a:buNone/>
              <a:defRPr sz="3000">
                <a:solidFill>
                  <a:srgbClr val="252A36"/>
                </a:solidFill>
              </a:defRPr>
            </a:lvl1pPr>
            <a:lvl2pPr lvl="1" algn="r" rtl="0">
              <a:spcBef>
                <a:spcPts val="0"/>
              </a:spcBef>
              <a:spcAft>
                <a:spcPts val="0"/>
              </a:spcAft>
              <a:buClr>
                <a:schemeClr val="accent4"/>
              </a:buClr>
              <a:buSzPts val="1600"/>
              <a:buNone/>
              <a:defRPr sz="1600">
                <a:solidFill>
                  <a:schemeClr val="accent4"/>
                </a:solidFill>
              </a:defRPr>
            </a:lvl2pPr>
            <a:lvl3pPr lvl="2" algn="r" rtl="0">
              <a:spcBef>
                <a:spcPts val="0"/>
              </a:spcBef>
              <a:spcAft>
                <a:spcPts val="0"/>
              </a:spcAft>
              <a:buClr>
                <a:schemeClr val="accent4"/>
              </a:buClr>
              <a:buSzPts val="1600"/>
              <a:buNone/>
              <a:defRPr sz="1600">
                <a:solidFill>
                  <a:schemeClr val="accent4"/>
                </a:solidFill>
              </a:defRPr>
            </a:lvl3pPr>
            <a:lvl4pPr lvl="3" algn="r" rtl="0">
              <a:spcBef>
                <a:spcPts val="0"/>
              </a:spcBef>
              <a:spcAft>
                <a:spcPts val="0"/>
              </a:spcAft>
              <a:buClr>
                <a:schemeClr val="accent4"/>
              </a:buClr>
              <a:buSzPts val="1600"/>
              <a:buNone/>
              <a:defRPr sz="1600">
                <a:solidFill>
                  <a:schemeClr val="accent4"/>
                </a:solidFill>
              </a:defRPr>
            </a:lvl4pPr>
            <a:lvl5pPr lvl="4" algn="r" rtl="0">
              <a:spcBef>
                <a:spcPts val="0"/>
              </a:spcBef>
              <a:spcAft>
                <a:spcPts val="0"/>
              </a:spcAft>
              <a:buClr>
                <a:schemeClr val="accent4"/>
              </a:buClr>
              <a:buSzPts val="1600"/>
              <a:buNone/>
              <a:defRPr sz="1600">
                <a:solidFill>
                  <a:schemeClr val="accent4"/>
                </a:solidFill>
              </a:defRPr>
            </a:lvl5pPr>
            <a:lvl6pPr lvl="5" algn="r" rtl="0">
              <a:spcBef>
                <a:spcPts val="0"/>
              </a:spcBef>
              <a:spcAft>
                <a:spcPts val="0"/>
              </a:spcAft>
              <a:buClr>
                <a:schemeClr val="accent4"/>
              </a:buClr>
              <a:buSzPts val="1600"/>
              <a:buNone/>
              <a:defRPr sz="1600">
                <a:solidFill>
                  <a:schemeClr val="accent4"/>
                </a:solidFill>
              </a:defRPr>
            </a:lvl6pPr>
            <a:lvl7pPr lvl="6" algn="r" rtl="0">
              <a:spcBef>
                <a:spcPts val="0"/>
              </a:spcBef>
              <a:spcAft>
                <a:spcPts val="0"/>
              </a:spcAft>
              <a:buClr>
                <a:schemeClr val="accent4"/>
              </a:buClr>
              <a:buSzPts val="1600"/>
              <a:buNone/>
              <a:defRPr sz="1600">
                <a:solidFill>
                  <a:schemeClr val="accent4"/>
                </a:solidFill>
              </a:defRPr>
            </a:lvl7pPr>
            <a:lvl8pPr lvl="7" algn="r" rtl="0">
              <a:spcBef>
                <a:spcPts val="0"/>
              </a:spcBef>
              <a:spcAft>
                <a:spcPts val="0"/>
              </a:spcAft>
              <a:buClr>
                <a:schemeClr val="accent4"/>
              </a:buClr>
              <a:buSzPts val="1600"/>
              <a:buNone/>
              <a:defRPr sz="1600">
                <a:solidFill>
                  <a:schemeClr val="accent4"/>
                </a:solidFill>
              </a:defRPr>
            </a:lvl8pPr>
            <a:lvl9pPr lvl="8" algn="r" rtl="0">
              <a:spcBef>
                <a:spcPts val="0"/>
              </a:spcBef>
              <a:spcAft>
                <a:spcPts val="0"/>
              </a:spcAft>
              <a:buClr>
                <a:schemeClr val="accent4"/>
              </a:buClr>
              <a:buSzPts val="1600"/>
              <a:buNone/>
              <a:defRPr sz="1600">
                <a:solidFill>
                  <a:schemeClr val="accent4"/>
                </a:solidFill>
              </a:defRPr>
            </a:lvl9pPr>
          </a:lstStyle>
          <a:p>
            <a:endParaRPr dirty="0"/>
          </a:p>
        </p:txBody>
      </p:sp>
      <p:cxnSp>
        <p:nvCxnSpPr>
          <p:cNvPr id="545" name="Google Shape;545;p16"/>
          <p:cNvCxnSpPr/>
          <p:nvPr/>
        </p:nvCxnSpPr>
        <p:spPr>
          <a:xfrm>
            <a:off x="8634675" y="-1279600"/>
            <a:ext cx="0" cy="2280000"/>
          </a:xfrm>
          <a:prstGeom prst="straightConnector1">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569" name="Google Shape;569;p16"/>
          <p:cNvSpPr txBox="1">
            <a:spLocks noGrp="1"/>
          </p:cNvSpPr>
          <p:nvPr>
            <p:ph type="ctrTitle" idx="4"/>
          </p:nvPr>
        </p:nvSpPr>
        <p:spPr>
          <a:xfrm>
            <a:off x="5998758" y="1377824"/>
            <a:ext cx="18378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400"/>
            </a:lvl1pPr>
            <a:lvl2pPr lvl="1"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2pPr>
            <a:lvl3pPr lvl="2"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3pPr>
            <a:lvl4pPr lvl="3"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4pPr>
            <a:lvl5pPr lvl="4"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5pPr>
            <a:lvl6pPr lvl="5"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6pPr>
            <a:lvl7pPr lvl="6"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7pPr>
            <a:lvl8pPr lvl="7"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8pPr>
            <a:lvl9pPr lvl="8"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9pPr>
          </a:lstStyle>
          <a:p>
            <a:endParaRPr/>
          </a:p>
        </p:txBody>
      </p:sp>
      <p:sp>
        <p:nvSpPr>
          <p:cNvPr id="570" name="Google Shape;570;p16"/>
          <p:cNvSpPr txBox="1">
            <a:spLocks noGrp="1"/>
          </p:cNvSpPr>
          <p:nvPr>
            <p:ph type="title" idx="5" hasCustomPrompt="1"/>
          </p:nvPr>
        </p:nvSpPr>
        <p:spPr>
          <a:xfrm>
            <a:off x="4672800" y="1424244"/>
            <a:ext cx="11613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8000"/>
              <a:buNone/>
              <a:defRPr sz="8000">
                <a:solidFill>
                  <a:srgbClr val="722C37"/>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rPr dirty="0"/>
              <a:t>xx%</a:t>
            </a:r>
          </a:p>
        </p:txBody>
      </p:sp>
      <p:sp>
        <p:nvSpPr>
          <p:cNvPr id="571" name="Google Shape;571;p16"/>
          <p:cNvSpPr txBox="1">
            <a:spLocks noGrp="1"/>
          </p:cNvSpPr>
          <p:nvPr>
            <p:ph type="subTitle" idx="6"/>
          </p:nvPr>
        </p:nvSpPr>
        <p:spPr>
          <a:xfrm>
            <a:off x="5998758" y="1729862"/>
            <a:ext cx="23316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72" name="Google Shape;572;p16"/>
          <p:cNvSpPr txBox="1">
            <a:spLocks noGrp="1"/>
          </p:cNvSpPr>
          <p:nvPr>
            <p:ph type="ctrTitle" idx="7"/>
          </p:nvPr>
        </p:nvSpPr>
        <p:spPr>
          <a:xfrm>
            <a:off x="2139858" y="3122063"/>
            <a:ext cx="18378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400"/>
            </a:lvl1pPr>
            <a:lvl2pPr lvl="1"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2pPr>
            <a:lvl3pPr lvl="2"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3pPr>
            <a:lvl4pPr lvl="3"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4pPr>
            <a:lvl5pPr lvl="4"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5pPr>
            <a:lvl6pPr lvl="5"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6pPr>
            <a:lvl7pPr lvl="6"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7pPr>
            <a:lvl8pPr lvl="7"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8pPr>
            <a:lvl9pPr lvl="8"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9pPr>
          </a:lstStyle>
          <a:p>
            <a:endParaRPr/>
          </a:p>
        </p:txBody>
      </p:sp>
      <p:sp>
        <p:nvSpPr>
          <p:cNvPr id="573" name="Google Shape;573;p16"/>
          <p:cNvSpPr txBox="1">
            <a:spLocks noGrp="1"/>
          </p:cNvSpPr>
          <p:nvPr>
            <p:ph type="title" idx="8" hasCustomPrompt="1"/>
          </p:nvPr>
        </p:nvSpPr>
        <p:spPr>
          <a:xfrm>
            <a:off x="813900" y="3168483"/>
            <a:ext cx="11613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8000"/>
              <a:buNone/>
              <a:defRPr sz="8000">
                <a:solidFill>
                  <a:srgbClr val="68959B"/>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rPr dirty="0"/>
              <a:t>xx%</a:t>
            </a:r>
          </a:p>
        </p:txBody>
      </p:sp>
      <p:sp>
        <p:nvSpPr>
          <p:cNvPr id="574" name="Google Shape;574;p16"/>
          <p:cNvSpPr txBox="1">
            <a:spLocks noGrp="1"/>
          </p:cNvSpPr>
          <p:nvPr>
            <p:ph type="subTitle" idx="9"/>
          </p:nvPr>
        </p:nvSpPr>
        <p:spPr>
          <a:xfrm>
            <a:off x="2139858" y="3474101"/>
            <a:ext cx="23316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75" name="Google Shape;575;p16"/>
          <p:cNvSpPr txBox="1">
            <a:spLocks noGrp="1"/>
          </p:cNvSpPr>
          <p:nvPr>
            <p:ph type="ctrTitle" idx="13"/>
          </p:nvPr>
        </p:nvSpPr>
        <p:spPr>
          <a:xfrm>
            <a:off x="5998758" y="3122063"/>
            <a:ext cx="18378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400"/>
            </a:lvl1pPr>
            <a:lvl2pPr lvl="1"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2pPr>
            <a:lvl3pPr lvl="2"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3pPr>
            <a:lvl4pPr lvl="3"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4pPr>
            <a:lvl5pPr lvl="4"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5pPr>
            <a:lvl6pPr lvl="5"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6pPr>
            <a:lvl7pPr lvl="6"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7pPr>
            <a:lvl8pPr lvl="7"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8pPr>
            <a:lvl9pPr lvl="8"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9pPr>
          </a:lstStyle>
          <a:p>
            <a:endParaRPr/>
          </a:p>
        </p:txBody>
      </p:sp>
      <p:sp>
        <p:nvSpPr>
          <p:cNvPr id="576" name="Google Shape;576;p16"/>
          <p:cNvSpPr txBox="1">
            <a:spLocks noGrp="1"/>
          </p:cNvSpPr>
          <p:nvPr>
            <p:ph type="title" idx="14" hasCustomPrompt="1"/>
          </p:nvPr>
        </p:nvSpPr>
        <p:spPr>
          <a:xfrm>
            <a:off x="4672800" y="3168483"/>
            <a:ext cx="11613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8000"/>
              <a:buNone/>
              <a:defRPr sz="8000">
                <a:solidFill>
                  <a:srgbClr val="252A36"/>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rPr dirty="0"/>
              <a:t>xx%</a:t>
            </a:r>
          </a:p>
        </p:txBody>
      </p:sp>
      <p:sp>
        <p:nvSpPr>
          <p:cNvPr id="577" name="Google Shape;577;p16"/>
          <p:cNvSpPr txBox="1">
            <a:spLocks noGrp="1"/>
          </p:cNvSpPr>
          <p:nvPr>
            <p:ph type="subTitle" idx="15"/>
          </p:nvPr>
        </p:nvSpPr>
        <p:spPr>
          <a:xfrm>
            <a:off x="5998758" y="3474101"/>
            <a:ext cx="23316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_1">
    <p:spTree>
      <p:nvGrpSpPr>
        <p:cNvPr id="1" name="Shape 1530"/>
        <p:cNvGrpSpPr/>
        <p:nvPr/>
      </p:nvGrpSpPr>
      <p:grpSpPr>
        <a:xfrm>
          <a:off x="0" y="0"/>
          <a:ext cx="0" cy="0"/>
          <a:chOff x="0" y="0"/>
          <a:chExt cx="0" cy="0"/>
        </a:xfrm>
      </p:grpSpPr>
      <p:sp>
        <p:nvSpPr>
          <p:cNvPr id="1531" name="Google Shape;1531;p37"/>
          <p:cNvSpPr txBox="1">
            <a:spLocks noGrp="1"/>
          </p:cNvSpPr>
          <p:nvPr>
            <p:ph type="subTitle" idx="1"/>
          </p:nvPr>
        </p:nvSpPr>
        <p:spPr>
          <a:xfrm>
            <a:off x="1042416" y="2331720"/>
            <a:ext cx="19293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Barlow Condensed SemiBold"/>
              <a:buNone/>
              <a:defRPr sz="2000">
                <a:solidFill>
                  <a:schemeClr val="dk1"/>
                </a:solidFill>
                <a:latin typeface="Barlow Condensed SemiBold"/>
                <a:ea typeface="Barlow Condensed SemiBold"/>
                <a:cs typeface="Barlow Condensed SemiBold"/>
                <a:sym typeface="Barlow Condensed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32" name="Google Shape;1532;p37"/>
          <p:cNvSpPr txBox="1">
            <a:spLocks noGrp="1"/>
          </p:cNvSpPr>
          <p:nvPr>
            <p:ph type="title" hasCustomPrompt="1"/>
          </p:nvPr>
        </p:nvSpPr>
        <p:spPr>
          <a:xfrm>
            <a:off x="1041825" y="2843784"/>
            <a:ext cx="19305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1pPr>
            <a:lvl2pPr lvl="1"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2pPr>
            <a:lvl3pPr lvl="2"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3pPr>
            <a:lvl4pPr lvl="3"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4pPr>
            <a:lvl5pPr lvl="4"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5pPr>
            <a:lvl6pPr lvl="5"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6pPr>
            <a:lvl7pPr lvl="6"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7pPr>
            <a:lvl8pPr lvl="7"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8pPr>
            <a:lvl9pPr lvl="8"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9pPr>
          </a:lstStyle>
          <a:p>
            <a:r>
              <a:t>xx%</a:t>
            </a:r>
          </a:p>
        </p:txBody>
      </p:sp>
      <p:sp>
        <p:nvSpPr>
          <p:cNvPr id="1533" name="Google Shape;1533;p37"/>
          <p:cNvSpPr txBox="1">
            <a:spLocks noGrp="1"/>
          </p:cNvSpPr>
          <p:nvPr>
            <p:ph type="subTitle" idx="2"/>
          </p:nvPr>
        </p:nvSpPr>
        <p:spPr>
          <a:xfrm>
            <a:off x="1042425" y="3255264"/>
            <a:ext cx="1929300" cy="832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1534" name="Google Shape;1534;p37"/>
          <p:cNvSpPr txBox="1">
            <a:spLocks noGrp="1"/>
          </p:cNvSpPr>
          <p:nvPr>
            <p:ph type="subTitle" idx="3"/>
          </p:nvPr>
        </p:nvSpPr>
        <p:spPr>
          <a:xfrm>
            <a:off x="3607341" y="2331720"/>
            <a:ext cx="19293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Barlow Condensed SemiBold"/>
              <a:buNone/>
              <a:defRPr sz="2000">
                <a:solidFill>
                  <a:schemeClr val="dk1"/>
                </a:solidFill>
                <a:latin typeface="Barlow Condensed SemiBold"/>
                <a:ea typeface="Barlow Condensed SemiBold"/>
                <a:cs typeface="Barlow Condensed SemiBold"/>
                <a:sym typeface="Barlow Condensed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35" name="Google Shape;1535;p37"/>
          <p:cNvSpPr txBox="1">
            <a:spLocks noGrp="1"/>
          </p:cNvSpPr>
          <p:nvPr>
            <p:ph type="title" idx="4" hasCustomPrompt="1"/>
          </p:nvPr>
        </p:nvSpPr>
        <p:spPr>
          <a:xfrm>
            <a:off x="3606750" y="2843784"/>
            <a:ext cx="19305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1pPr>
            <a:lvl2pPr lvl="1"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2pPr>
            <a:lvl3pPr lvl="2"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3pPr>
            <a:lvl4pPr lvl="3"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4pPr>
            <a:lvl5pPr lvl="4"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5pPr>
            <a:lvl6pPr lvl="5"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6pPr>
            <a:lvl7pPr lvl="6"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7pPr>
            <a:lvl8pPr lvl="7"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8pPr>
            <a:lvl9pPr lvl="8"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9pPr>
          </a:lstStyle>
          <a:p>
            <a:r>
              <a:t>xx%</a:t>
            </a:r>
          </a:p>
        </p:txBody>
      </p:sp>
      <p:sp>
        <p:nvSpPr>
          <p:cNvPr id="1536" name="Google Shape;1536;p37"/>
          <p:cNvSpPr txBox="1">
            <a:spLocks noGrp="1"/>
          </p:cNvSpPr>
          <p:nvPr>
            <p:ph type="subTitle" idx="5"/>
          </p:nvPr>
        </p:nvSpPr>
        <p:spPr>
          <a:xfrm>
            <a:off x="3607350" y="3255264"/>
            <a:ext cx="1929300" cy="8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37" name="Google Shape;1537;p37"/>
          <p:cNvSpPr txBox="1">
            <a:spLocks noGrp="1"/>
          </p:cNvSpPr>
          <p:nvPr>
            <p:ph type="subTitle" idx="6"/>
          </p:nvPr>
        </p:nvSpPr>
        <p:spPr>
          <a:xfrm>
            <a:off x="6172266" y="2331720"/>
            <a:ext cx="19293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Barlow Condensed SemiBold"/>
              <a:buNone/>
              <a:defRPr sz="2000">
                <a:solidFill>
                  <a:schemeClr val="dk1"/>
                </a:solidFill>
                <a:latin typeface="Barlow Condensed SemiBold"/>
                <a:ea typeface="Barlow Condensed SemiBold"/>
                <a:cs typeface="Barlow Condensed SemiBold"/>
                <a:sym typeface="Barlow Condensed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38" name="Google Shape;1538;p37"/>
          <p:cNvSpPr txBox="1">
            <a:spLocks noGrp="1"/>
          </p:cNvSpPr>
          <p:nvPr>
            <p:ph type="title" idx="7" hasCustomPrompt="1"/>
          </p:nvPr>
        </p:nvSpPr>
        <p:spPr>
          <a:xfrm>
            <a:off x="6171675" y="2843784"/>
            <a:ext cx="19305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1pPr>
            <a:lvl2pPr lvl="1"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2pPr>
            <a:lvl3pPr lvl="2"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3pPr>
            <a:lvl4pPr lvl="3"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4pPr>
            <a:lvl5pPr lvl="4"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5pPr>
            <a:lvl6pPr lvl="5"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6pPr>
            <a:lvl7pPr lvl="6"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7pPr>
            <a:lvl8pPr lvl="7"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8pPr>
            <a:lvl9pPr lvl="8"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9pPr>
          </a:lstStyle>
          <a:p>
            <a:r>
              <a:t>xx%</a:t>
            </a:r>
          </a:p>
        </p:txBody>
      </p:sp>
      <p:sp>
        <p:nvSpPr>
          <p:cNvPr id="1539" name="Google Shape;1539;p37"/>
          <p:cNvSpPr txBox="1">
            <a:spLocks noGrp="1"/>
          </p:cNvSpPr>
          <p:nvPr>
            <p:ph type="subTitle" idx="8"/>
          </p:nvPr>
        </p:nvSpPr>
        <p:spPr>
          <a:xfrm>
            <a:off x="6172275" y="3255264"/>
            <a:ext cx="1929300" cy="8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40" name="Google Shape;1540;p37"/>
          <p:cNvSpPr txBox="1">
            <a:spLocks noGrp="1"/>
          </p:cNvSpPr>
          <p:nvPr>
            <p:ph type="ctrTitle" idx="9"/>
          </p:nvPr>
        </p:nvSpPr>
        <p:spPr>
          <a:xfrm flipH="1">
            <a:off x="770700" y="468450"/>
            <a:ext cx="3801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541" name="Google Shape;1541;p37"/>
          <p:cNvCxnSpPr/>
          <p:nvPr/>
        </p:nvCxnSpPr>
        <p:spPr>
          <a:xfrm>
            <a:off x="498025" y="-63925"/>
            <a:ext cx="0" cy="1124100"/>
          </a:xfrm>
          <a:prstGeom prst="straightConnector1">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nvGrpSpPr>
          <p:cNvPr id="2" name="Google Shape;106;p4">
            <a:extLst>
              <a:ext uri="{FF2B5EF4-FFF2-40B4-BE49-F238E27FC236}">
                <a16:creationId xmlns:a16="http://schemas.microsoft.com/office/drawing/2014/main" id="{CB32CD24-5D9F-42A8-972E-288E4866079B}"/>
              </a:ext>
            </a:extLst>
          </p:cNvPr>
          <p:cNvGrpSpPr/>
          <p:nvPr userDrawn="1"/>
        </p:nvGrpSpPr>
        <p:grpSpPr>
          <a:xfrm rot="5400000" flipH="1">
            <a:off x="7628117" y="3611830"/>
            <a:ext cx="877851" cy="2209091"/>
            <a:chOff x="-26858" y="-227337"/>
            <a:chExt cx="1093215" cy="2757917"/>
          </a:xfrm>
        </p:grpSpPr>
        <p:sp>
          <p:nvSpPr>
            <p:cNvPr id="3" name="Google Shape;107;p4">
              <a:extLst>
                <a:ext uri="{FF2B5EF4-FFF2-40B4-BE49-F238E27FC236}">
                  <a16:creationId xmlns:a16="http://schemas.microsoft.com/office/drawing/2014/main" id="{C1A182C5-E663-ECAD-BEBB-49C37E698D82}"/>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8;p4">
              <a:extLst>
                <a:ext uri="{FF2B5EF4-FFF2-40B4-BE49-F238E27FC236}">
                  <a16:creationId xmlns:a16="http://schemas.microsoft.com/office/drawing/2014/main" id="{87B2BC72-9312-AE6A-CD98-C5354F1B76B6}"/>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p4">
              <a:extLst>
                <a:ext uri="{FF2B5EF4-FFF2-40B4-BE49-F238E27FC236}">
                  <a16:creationId xmlns:a16="http://schemas.microsoft.com/office/drawing/2014/main" id="{7A97FD76-BFFE-4E6F-D2AB-78A1B5DBA544}"/>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p4">
              <a:extLst>
                <a:ext uri="{FF2B5EF4-FFF2-40B4-BE49-F238E27FC236}">
                  <a16:creationId xmlns:a16="http://schemas.microsoft.com/office/drawing/2014/main" id="{E6DD6CA4-D900-E76B-2CBB-BE8F2A524A62}"/>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1;p4">
              <a:extLst>
                <a:ext uri="{FF2B5EF4-FFF2-40B4-BE49-F238E27FC236}">
                  <a16:creationId xmlns:a16="http://schemas.microsoft.com/office/drawing/2014/main" id="{4C25EE0F-41F7-31D1-7E7E-99BB4768D722}"/>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p4">
              <a:extLst>
                <a:ext uri="{FF2B5EF4-FFF2-40B4-BE49-F238E27FC236}">
                  <a16:creationId xmlns:a16="http://schemas.microsoft.com/office/drawing/2014/main" id="{F4311E67-46A8-D399-4E15-9DBE98979668}"/>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p4">
              <a:extLst>
                <a:ext uri="{FF2B5EF4-FFF2-40B4-BE49-F238E27FC236}">
                  <a16:creationId xmlns:a16="http://schemas.microsoft.com/office/drawing/2014/main" id="{A4FAD06C-D60C-8737-700C-7D7F9949A917}"/>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p4">
              <a:extLst>
                <a:ext uri="{FF2B5EF4-FFF2-40B4-BE49-F238E27FC236}">
                  <a16:creationId xmlns:a16="http://schemas.microsoft.com/office/drawing/2014/main" id="{345605D3-F610-0E71-86AA-2E51D0307D20}"/>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p4">
              <a:extLst>
                <a:ext uri="{FF2B5EF4-FFF2-40B4-BE49-F238E27FC236}">
                  <a16:creationId xmlns:a16="http://schemas.microsoft.com/office/drawing/2014/main" id="{3B44B101-9A4E-BB9B-6B10-A1323C6771AD}"/>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p4">
              <a:extLst>
                <a:ext uri="{FF2B5EF4-FFF2-40B4-BE49-F238E27FC236}">
                  <a16:creationId xmlns:a16="http://schemas.microsoft.com/office/drawing/2014/main" id="{466AA8A8-73B0-E5CE-200E-387A1B9443A5}"/>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p4">
              <a:extLst>
                <a:ext uri="{FF2B5EF4-FFF2-40B4-BE49-F238E27FC236}">
                  <a16:creationId xmlns:a16="http://schemas.microsoft.com/office/drawing/2014/main" id="{C2111E87-F25B-18A2-3C76-E27A573E0B09}"/>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p4">
              <a:extLst>
                <a:ext uri="{FF2B5EF4-FFF2-40B4-BE49-F238E27FC236}">
                  <a16:creationId xmlns:a16="http://schemas.microsoft.com/office/drawing/2014/main" id="{EBEEDE53-889F-88F1-0EBF-6653EEA00807}"/>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p4">
              <a:extLst>
                <a:ext uri="{FF2B5EF4-FFF2-40B4-BE49-F238E27FC236}">
                  <a16:creationId xmlns:a16="http://schemas.microsoft.com/office/drawing/2014/main" id="{9C9B739D-4F35-DAE1-456D-A6842C19F8A0}"/>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p4">
              <a:extLst>
                <a:ext uri="{FF2B5EF4-FFF2-40B4-BE49-F238E27FC236}">
                  <a16:creationId xmlns:a16="http://schemas.microsoft.com/office/drawing/2014/main" id="{5B0A7427-3515-35B8-3DFF-AC089C4947B0}"/>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p4">
              <a:extLst>
                <a:ext uri="{FF2B5EF4-FFF2-40B4-BE49-F238E27FC236}">
                  <a16:creationId xmlns:a16="http://schemas.microsoft.com/office/drawing/2014/main" id="{20B89821-7A17-EBCE-D555-34800308B69A}"/>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p4">
              <a:extLst>
                <a:ext uri="{FF2B5EF4-FFF2-40B4-BE49-F238E27FC236}">
                  <a16:creationId xmlns:a16="http://schemas.microsoft.com/office/drawing/2014/main" id="{30FA5612-285A-6F64-A05C-45FFBA1112ED}"/>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3;p4">
              <a:extLst>
                <a:ext uri="{FF2B5EF4-FFF2-40B4-BE49-F238E27FC236}">
                  <a16:creationId xmlns:a16="http://schemas.microsoft.com/office/drawing/2014/main" id="{5DD3B483-A1F5-7A14-5A7E-7A37AFBB0AA2}"/>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p4">
              <a:extLst>
                <a:ext uri="{FF2B5EF4-FFF2-40B4-BE49-F238E27FC236}">
                  <a16:creationId xmlns:a16="http://schemas.microsoft.com/office/drawing/2014/main" id="{F3864DE5-B4F0-FE40-ACA2-E04B0C31BB45}"/>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p4">
              <a:extLst>
                <a:ext uri="{FF2B5EF4-FFF2-40B4-BE49-F238E27FC236}">
                  <a16:creationId xmlns:a16="http://schemas.microsoft.com/office/drawing/2014/main" id="{E36A92BD-AF6D-A489-A36A-A46A2A8F472F}"/>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p4">
              <a:extLst>
                <a:ext uri="{FF2B5EF4-FFF2-40B4-BE49-F238E27FC236}">
                  <a16:creationId xmlns:a16="http://schemas.microsoft.com/office/drawing/2014/main" id="{E3BCDBA0-2872-EDF5-15D1-869DAC6282F5}"/>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p4">
              <a:extLst>
                <a:ext uri="{FF2B5EF4-FFF2-40B4-BE49-F238E27FC236}">
                  <a16:creationId xmlns:a16="http://schemas.microsoft.com/office/drawing/2014/main" id="{47EB9D09-F02A-6868-4A88-CAA731FB0FE8}"/>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p4">
              <a:extLst>
                <a:ext uri="{FF2B5EF4-FFF2-40B4-BE49-F238E27FC236}">
                  <a16:creationId xmlns:a16="http://schemas.microsoft.com/office/drawing/2014/main" id="{209CA79F-5512-E822-6B16-C641002BEDEA}"/>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lt1"/>
        </a:solidFill>
        <a:effectLst/>
      </p:bgPr>
    </p:bg>
    <p:spTree>
      <p:nvGrpSpPr>
        <p:cNvPr id="1" name="Shape 1841"/>
        <p:cNvGrpSpPr/>
        <p:nvPr/>
      </p:nvGrpSpPr>
      <p:grpSpPr>
        <a:xfrm>
          <a:off x="0" y="0"/>
          <a:ext cx="0" cy="0"/>
          <a:chOff x="0" y="0"/>
          <a:chExt cx="0" cy="0"/>
        </a:xfrm>
      </p:grpSpPr>
      <p:grpSp>
        <p:nvGrpSpPr>
          <p:cNvPr id="2" name="Grupo 1">
            <a:extLst>
              <a:ext uri="{FF2B5EF4-FFF2-40B4-BE49-F238E27FC236}">
                <a16:creationId xmlns:a16="http://schemas.microsoft.com/office/drawing/2014/main" id="{A3DB004A-C9CF-BD19-17B1-F62B614DE01B}"/>
              </a:ext>
            </a:extLst>
          </p:cNvPr>
          <p:cNvGrpSpPr/>
          <p:nvPr userDrawn="1"/>
        </p:nvGrpSpPr>
        <p:grpSpPr>
          <a:xfrm flipH="1">
            <a:off x="7099199" y="2915132"/>
            <a:ext cx="2044800" cy="2205820"/>
            <a:chOff x="0" y="2979049"/>
            <a:chExt cx="1967023" cy="2121919"/>
          </a:xfrm>
        </p:grpSpPr>
        <p:sp>
          <p:nvSpPr>
            <p:cNvPr id="3" name="Google Shape;17;p3">
              <a:extLst>
                <a:ext uri="{FF2B5EF4-FFF2-40B4-BE49-F238E27FC236}">
                  <a16:creationId xmlns:a16="http://schemas.microsoft.com/office/drawing/2014/main" id="{98E0585D-561E-B8FB-573A-01270FB67BB3}"/>
                </a:ext>
              </a:extLst>
            </p:cNvPr>
            <p:cNvSpPr/>
            <p:nvPr/>
          </p:nvSpPr>
          <p:spPr>
            <a:xfrm flipH="1">
              <a:off x="0" y="3962988"/>
              <a:ext cx="291712" cy="338515"/>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p3">
              <a:extLst>
                <a:ext uri="{FF2B5EF4-FFF2-40B4-BE49-F238E27FC236}">
                  <a16:creationId xmlns:a16="http://schemas.microsoft.com/office/drawing/2014/main" id="{A15A55BE-11B5-2FF0-27A4-20BB8A5E744E}"/>
                </a:ext>
              </a:extLst>
            </p:cNvPr>
            <p:cNvSpPr/>
            <p:nvPr/>
          </p:nvSpPr>
          <p:spPr>
            <a:xfrm flipH="1">
              <a:off x="0" y="3795160"/>
              <a:ext cx="291712" cy="337096"/>
            </a:xfrm>
            <a:custGeom>
              <a:avLst/>
              <a:gdLst/>
              <a:ahLst/>
              <a:cxnLst/>
              <a:rect l="l" t="t" r="r" b="b"/>
              <a:pathLst>
                <a:path w="27520" h="31824" extrusionOk="0">
                  <a:moveTo>
                    <a:pt x="0" y="0"/>
                  </a:moveTo>
                  <a:lnTo>
                    <a:pt x="0" y="31823"/>
                  </a:lnTo>
                  <a:lnTo>
                    <a:pt x="27520" y="15978"/>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p3">
              <a:extLst>
                <a:ext uri="{FF2B5EF4-FFF2-40B4-BE49-F238E27FC236}">
                  <a16:creationId xmlns:a16="http://schemas.microsoft.com/office/drawing/2014/main" id="{EB006B58-1208-CE02-334F-FB7CB4132E65}"/>
                </a:ext>
              </a:extLst>
            </p:cNvPr>
            <p:cNvSpPr/>
            <p:nvPr/>
          </p:nvSpPr>
          <p:spPr>
            <a:xfrm flipH="1">
              <a:off x="0" y="4469320"/>
              <a:ext cx="291712" cy="337096"/>
            </a:xfrm>
            <a:custGeom>
              <a:avLst/>
              <a:gdLst/>
              <a:ahLst/>
              <a:cxnLst/>
              <a:rect l="l" t="t" r="r" b="b"/>
              <a:pathLst>
                <a:path w="27520" h="31824" extrusionOk="0">
                  <a:moveTo>
                    <a:pt x="0" y="1"/>
                  </a:moveTo>
                  <a:lnTo>
                    <a:pt x="0" y="31824"/>
                  </a:lnTo>
                  <a:lnTo>
                    <a:pt x="27520" y="15979"/>
                  </a:lnTo>
                  <a:lnTo>
                    <a:pt x="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p3">
              <a:extLst>
                <a:ext uri="{FF2B5EF4-FFF2-40B4-BE49-F238E27FC236}">
                  <a16:creationId xmlns:a16="http://schemas.microsoft.com/office/drawing/2014/main" id="{078F2006-37F9-0406-7999-F5F69FE1194C}"/>
                </a:ext>
              </a:extLst>
            </p:cNvPr>
            <p:cNvSpPr/>
            <p:nvPr/>
          </p:nvSpPr>
          <p:spPr>
            <a:xfrm flipH="1">
              <a:off x="0" y="3962988"/>
              <a:ext cx="291712" cy="338515"/>
            </a:xfrm>
            <a:custGeom>
              <a:avLst/>
              <a:gdLst/>
              <a:ahLst/>
              <a:cxnLst/>
              <a:rect l="l" t="t" r="r" b="b"/>
              <a:pathLst>
                <a:path w="27520" h="31958" extrusionOk="0">
                  <a:moveTo>
                    <a:pt x="27520" y="1"/>
                  </a:moveTo>
                  <a:lnTo>
                    <a:pt x="0" y="15979"/>
                  </a:lnTo>
                  <a:lnTo>
                    <a:pt x="27520" y="31957"/>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1;p3">
              <a:extLst>
                <a:ext uri="{FF2B5EF4-FFF2-40B4-BE49-F238E27FC236}">
                  <a16:creationId xmlns:a16="http://schemas.microsoft.com/office/drawing/2014/main" id="{5DBE3C8E-8265-F2A3-10CC-A92BCAB8E538}"/>
                </a:ext>
              </a:extLst>
            </p:cNvPr>
            <p:cNvGrpSpPr/>
            <p:nvPr/>
          </p:nvGrpSpPr>
          <p:grpSpPr>
            <a:xfrm rot="10800000" flipH="1">
              <a:off x="291712" y="2979049"/>
              <a:ext cx="1675311" cy="2121919"/>
              <a:chOff x="-26858" y="-227337"/>
              <a:chExt cx="2186403" cy="2757917"/>
            </a:xfrm>
          </p:grpSpPr>
          <p:sp>
            <p:nvSpPr>
              <p:cNvPr id="8" name="Google Shape;62;p3">
                <a:extLst>
                  <a:ext uri="{FF2B5EF4-FFF2-40B4-BE49-F238E27FC236}">
                    <a16:creationId xmlns:a16="http://schemas.microsoft.com/office/drawing/2014/main" id="{C4831D53-F794-9F4E-4284-A8FC62704252}"/>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p3">
                <a:extLst>
                  <a:ext uri="{FF2B5EF4-FFF2-40B4-BE49-F238E27FC236}">
                    <a16:creationId xmlns:a16="http://schemas.microsoft.com/office/drawing/2014/main" id="{AB03B0C5-7B70-636F-54E3-FF9CCEE7F02A}"/>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p3">
                <a:extLst>
                  <a:ext uri="{FF2B5EF4-FFF2-40B4-BE49-F238E27FC236}">
                    <a16:creationId xmlns:a16="http://schemas.microsoft.com/office/drawing/2014/main" id="{CCA4CFAC-5152-AA52-24AC-A5CC9535284E}"/>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p3">
                <a:extLst>
                  <a:ext uri="{FF2B5EF4-FFF2-40B4-BE49-F238E27FC236}">
                    <a16:creationId xmlns:a16="http://schemas.microsoft.com/office/drawing/2014/main" id="{4A89D5E5-19DC-538A-EF58-702F0F5D7C85}"/>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p3">
                <a:extLst>
                  <a:ext uri="{FF2B5EF4-FFF2-40B4-BE49-F238E27FC236}">
                    <a16:creationId xmlns:a16="http://schemas.microsoft.com/office/drawing/2014/main" id="{CCAD3DB8-02DC-C3DD-C0D6-2F4E31147A41}"/>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p3">
                <a:extLst>
                  <a:ext uri="{FF2B5EF4-FFF2-40B4-BE49-F238E27FC236}">
                    <a16:creationId xmlns:a16="http://schemas.microsoft.com/office/drawing/2014/main" id="{06FA8BE6-2F63-1BB2-D8CC-85F481D1E439}"/>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8;p3">
                <a:extLst>
                  <a:ext uri="{FF2B5EF4-FFF2-40B4-BE49-F238E27FC236}">
                    <a16:creationId xmlns:a16="http://schemas.microsoft.com/office/drawing/2014/main" id="{D68FA5D6-5D79-6302-A79F-FE14F642F32D}"/>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p3">
                <a:extLst>
                  <a:ext uri="{FF2B5EF4-FFF2-40B4-BE49-F238E27FC236}">
                    <a16:creationId xmlns:a16="http://schemas.microsoft.com/office/drawing/2014/main" id="{4EC55A0F-DD81-C0ED-318E-62796A881D7C}"/>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p3">
                <a:extLst>
                  <a:ext uri="{FF2B5EF4-FFF2-40B4-BE49-F238E27FC236}">
                    <a16:creationId xmlns:a16="http://schemas.microsoft.com/office/drawing/2014/main" id="{87E0D106-E6FD-4C9B-F168-B3F20DB7A5D9}"/>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p3">
                <a:extLst>
                  <a:ext uri="{FF2B5EF4-FFF2-40B4-BE49-F238E27FC236}">
                    <a16:creationId xmlns:a16="http://schemas.microsoft.com/office/drawing/2014/main" id="{1C5302EC-2D3A-6B2B-60A7-6A3CE18E5B7D}"/>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2;p3">
                <a:extLst>
                  <a:ext uri="{FF2B5EF4-FFF2-40B4-BE49-F238E27FC236}">
                    <a16:creationId xmlns:a16="http://schemas.microsoft.com/office/drawing/2014/main" id="{D4FCFE61-E703-8A38-2505-729CA71CC94A}"/>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3;p3">
                <a:extLst>
                  <a:ext uri="{FF2B5EF4-FFF2-40B4-BE49-F238E27FC236}">
                    <a16:creationId xmlns:a16="http://schemas.microsoft.com/office/drawing/2014/main" id="{0422237D-052F-60AB-99D8-DECE3B9E91AA}"/>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p3">
                <a:extLst>
                  <a:ext uri="{FF2B5EF4-FFF2-40B4-BE49-F238E27FC236}">
                    <a16:creationId xmlns:a16="http://schemas.microsoft.com/office/drawing/2014/main" id="{B36D8BC4-F038-E2B2-94F1-8FA880EB2DB3}"/>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p3">
                <a:extLst>
                  <a:ext uri="{FF2B5EF4-FFF2-40B4-BE49-F238E27FC236}">
                    <a16:creationId xmlns:a16="http://schemas.microsoft.com/office/drawing/2014/main" id="{EF8FFE44-8019-7AB9-0655-61C4E05FF300}"/>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p3">
                <a:extLst>
                  <a:ext uri="{FF2B5EF4-FFF2-40B4-BE49-F238E27FC236}">
                    <a16:creationId xmlns:a16="http://schemas.microsoft.com/office/drawing/2014/main" id="{97C1D9DF-BBE2-522C-07DC-9D01379AFE75}"/>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p3">
                <a:extLst>
                  <a:ext uri="{FF2B5EF4-FFF2-40B4-BE49-F238E27FC236}">
                    <a16:creationId xmlns:a16="http://schemas.microsoft.com/office/drawing/2014/main" id="{A8DC24ED-1403-4B06-BAC7-781D9BE21CE7}"/>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p3">
                <a:extLst>
                  <a:ext uri="{FF2B5EF4-FFF2-40B4-BE49-F238E27FC236}">
                    <a16:creationId xmlns:a16="http://schemas.microsoft.com/office/drawing/2014/main" id="{73BCBFF8-2F73-303D-7482-15FBF1A5A96D}"/>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p3">
                <a:extLst>
                  <a:ext uri="{FF2B5EF4-FFF2-40B4-BE49-F238E27FC236}">
                    <a16:creationId xmlns:a16="http://schemas.microsoft.com/office/drawing/2014/main" id="{5D39AA6D-6EAC-877C-337A-D87B515BFF04}"/>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p3">
                <a:extLst>
                  <a:ext uri="{FF2B5EF4-FFF2-40B4-BE49-F238E27FC236}">
                    <a16:creationId xmlns:a16="http://schemas.microsoft.com/office/drawing/2014/main" id="{3729BE87-46DE-9C15-A4E9-043F35777B82}"/>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p3">
                <a:extLst>
                  <a:ext uri="{FF2B5EF4-FFF2-40B4-BE49-F238E27FC236}">
                    <a16:creationId xmlns:a16="http://schemas.microsoft.com/office/drawing/2014/main" id="{04B77EB9-68E3-5343-CAE8-0F91C7200873}"/>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p3">
                <a:extLst>
                  <a:ext uri="{FF2B5EF4-FFF2-40B4-BE49-F238E27FC236}">
                    <a16:creationId xmlns:a16="http://schemas.microsoft.com/office/drawing/2014/main" id="{715FA956-4530-DB14-48A3-9AA990CC3938}"/>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p3">
                <a:extLst>
                  <a:ext uri="{FF2B5EF4-FFF2-40B4-BE49-F238E27FC236}">
                    <a16:creationId xmlns:a16="http://schemas.microsoft.com/office/drawing/2014/main" id="{F710EB6A-64E1-46C6-386F-09993830EBDC}"/>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p3">
                <a:extLst>
                  <a:ext uri="{FF2B5EF4-FFF2-40B4-BE49-F238E27FC236}">
                    <a16:creationId xmlns:a16="http://schemas.microsoft.com/office/drawing/2014/main" id="{325A2E05-D481-C183-00E3-3303D0944754}"/>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p3">
                <a:extLst>
                  <a:ext uri="{FF2B5EF4-FFF2-40B4-BE49-F238E27FC236}">
                    <a16:creationId xmlns:a16="http://schemas.microsoft.com/office/drawing/2014/main" id="{197D8688-9AFF-CB60-6BE1-22D4FC40BE9C}"/>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p3">
                <a:extLst>
                  <a:ext uri="{FF2B5EF4-FFF2-40B4-BE49-F238E27FC236}">
                    <a16:creationId xmlns:a16="http://schemas.microsoft.com/office/drawing/2014/main" id="{6967F2D9-3322-972A-C625-7B44D6CA4857}"/>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7;p3">
                <a:extLst>
                  <a:ext uri="{FF2B5EF4-FFF2-40B4-BE49-F238E27FC236}">
                    <a16:creationId xmlns:a16="http://schemas.microsoft.com/office/drawing/2014/main" id="{675DF9EF-28A2-EE9B-1619-D9589ABE5587}"/>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8;p3">
                <a:extLst>
                  <a:ext uri="{FF2B5EF4-FFF2-40B4-BE49-F238E27FC236}">
                    <a16:creationId xmlns:a16="http://schemas.microsoft.com/office/drawing/2014/main" id="{8D125AC7-170E-521B-3944-255DFC562F96}"/>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9;p3">
                <a:extLst>
                  <a:ext uri="{FF2B5EF4-FFF2-40B4-BE49-F238E27FC236}">
                    <a16:creationId xmlns:a16="http://schemas.microsoft.com/office/drawing/2014/main" id="{CC46C0F9-B225-C6EF-2475-EB5638F7C539}"/>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p3">
                <a:extLst>
                  <a:ext uri="{FF2B5EF4-FFF2-40B4-BE49-F238E27FC236}">
                    <a16:creationId xmlns:a16="http://schemas.microsoft.com/office/drawing/2014/main" id="{8321452B-5B97-AA62-F1E9-C03C051930CF}"/>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p3">
                <a:extLst>
                  <a:ext uri="{FF2B5EF4-FFF2-40B4-BE49-F238E27FC236}">
                    <a16:creationId xmlns:a16="http://schemas.microsoft.com/office/drawing/2014/main" id="{356A4EB7-78E4-05BE-62DE-24E292D18725}"/>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p3">
                <a:extLst>
                  <a:ext uri="{FF2B5EF4-FFF2-40B4-BE49-F238E27FC236}">
                    <a16:creationId xmlns:a16="http://schemas.microsoft.com/office/drawing/2014/main" id="{C3BCC541-67E2-FDB7-5583-47EA750D4B8B}"/>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p3">
                <a:extLst>
                  <a:ext uri="{FF2B5EF4-FFF2-40B4-BE49-F238E27FC236}">
                    <a16:creationId xmlns:a16="http://schemas.microsoft.com/office/drawing/2014/main" id="{0EC41439-EFC3-5128-92C1-423A00CEBACC}"/>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p3">
                <a:extLst>
                  <a:ext uri="{FF2B5EF4-FFF2-40B4-BE49-F238E27FC236}">
                    <a16:creationId xmlns:a16="http://schemas.microsoft.com/office/drawing/2014/main" id="{8AB638C1-8233-EF01-203A-E1D723D37A59}"/>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p3">
                <a:extLst>
                  <a:ext uri="{FF2B5EF4-FFF2-40B4-BE49-F238E27FC236}">
                    <a16:creationId xmlns:a16="http://schemas.microsoft.com/office/drawing/2014/main" id="{CC383A72-3E91-4518-C481-F6E9BDF46357}"/>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6;p3">
                <a:extLst>
                  <a:ext uri="{FF2B5EF4-FFF2-40B4-BE49-F238E27FC236}">
                    <a16:creationId xmlns:a16="http://schemas.microsoft.com/office/drawing/2014/main" id="{9CC69F33-C4E3-8BDF-6EED-365CD04C7166}"/>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p3">
                <a:extLst>
                  <a:ext uri="{FF2B5EF4-FFF2-40B4-BE49-F238E27FC236}">
                    <a16:creationId xmlns:a16="http://schemas.microsoft.com/office/drawing/2014/main" id="{3C52A7E6-8B23-219F-BBAC-F593A4F8FBCF}"/>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8;p3">
                <a:extLst>
                  <a:ext uri="{FF2B5EF4-FFF2-40B4-BE49-F238E27FC236}">
                    <a16:creationId xmlns:a16="http://schemas.microsoft.com/office/drawing/2014/main" id="{03E21979-084D-3449-0E51-74FD3B74DA21}"/>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9;p3">
                <a:extLst>
                  <a:ext uri="{FF2B5EF4-FFF2-40B4-BE49-F238E27FC236}">
                    <a16:creationId xmlns:a16="http://schemas.microsoft.com/office/drawing/2014/main" id="{95B930E5-4F08-D67F-73AC-F62DAD8761C4}"/>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p3">
                <a:extLst>
                  <a:ext uri="{FF2B5EF4-FFF2-40B4-BE49-F238E27FC236}">
                    <a16:creationId xmlns:a16="http://schemas.microsoft.com/office/drawing/2014/main" id="{6E59DD29-B1D9-F04B-BCD9-B670188CDA98}"/>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1;p3">
                <a:extLst>
                  <a:ext uri="{FF2B5EF4-FFF2-40B4-BE49-F238E27FC236}">
                    <a16:creationId xmlns:a16="http://schemas.microsoft.com/office/drawing/2014/main" id="{E543B9B4-8E96-4158-311C-B6299754B3A8}"/>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 name="Google Shape;61;p3">
            <a:extLst>
              <a:ext uri="{FF2B5EF4-FFF2-40B4-BE49-F238E27FC236}">
                <a16:creationId xmlns:a16="http://schemas.microsoft.com/office/drawing/2014/main" id="{1FF1C933-9C6D-1AB5-3805-BB72451A016A}"/>
              </a:ext>
            </a:extLst>
          </p:cNvPr>
          <p:cNvGrpSpPr/>
          <p:nvPr userDrawn="1"/>
        </p:nvGrpSpPr>
        <p:grpSpPr>
          <a:xfrm>
            <a:off x="-76200" y="-56067"/>
            <a:ext cx="2286103" cy="2895537"/>
            <a:chOff x="-26858" y="-227337"/>
            <a:chExt cx="2186403" cy="2757917"/>
          </a:xfrm>
        </p:grpSpPr>
        <p:sp>
          <p:nvSpPr>
            <p:cNvPr id="49" name="Google Shape;62;p3">
              <a:extLst>
                <a:ext uri="{FF2B5EF4-FFF2-40B4-BE49-F238E27FC236}">
                  <a16:creationId xmlns:a16="http://schemas.microsoft.com/office/drawing/2014/main" id="{B0DBC557-0968-C4F9-6CC8-76576806A4EE}"/>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p3">
              <a:extLst>
                <a:ext uri="{FF2B5EF4-FFF2-40B4-BE49-F238E27FC236}">
                  <a16:creationId xmlns:a16="http://schemas.microsoft.com/office/drawing/2014/main" id="{91CE2292-9034-22B1-F6F8-06EFAFD80DAD}"/>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4;p3">
              <a:extLst>
                <a:ext uri="{FF2B5EF4-FFF2-40B4-BE49-F238E27FC236}">
                  <a16:creationId xmlns:a16="http://schemas.microsoft.com/office/drawing/2014/main" id="{CB1A6808-D97E-4ED7-19FC-46B1D884E08F}"/>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p3">
              <a:extLst>
                <a:ext uri="{FF2B5EF4-FFF2-40B4-BE49-F238E27FC236}">
                  <a16:creationId xmlns:a16="http://schemas.microsoft.com/office/drawing/2014/main" id="{4307FC9B-6A17-A65C-51D4-7BC2CE53C207}"/>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p3">
              <a:extLst>
                <a:ext uri="{FF2B5EF4-FFF2-40B4-BE49-F238E27FC236}">
                  <a16:creationId xmlns:a16="http://schemas.microsoft.com/office/drawing/2014/main" id="{2096FAD0-8AC5-AFE9-0D36-9720E4CE15F1}"/>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p3">
              <a:extLst>
                <a:ext uri="{FF2B5EF4-FFF2-40B4-BE49-F238E27FC236}">
                  <a16:creationId xmlns:a16="http://schemas.microsoft.com/office/drawing/2014/main" id="{CA671175-0A47-A289-FA3E-3ED27A005A88}"/>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p3">
              <a:extLst>
                <a:ext uri="{FF2B5EF4-FFF2-40B4-BE49-F238E27FC236}">
                  <a16:creationId xmlns:a16="http://schemas.microsoft.com/office/drawing/2014/main" id="{6D2429AA-B1CA-E1CD-A124-4A6E85BDB098}"/>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9;p3">
              <a:extLst>
                <a:ext uri="{FF2B5EF4-FFF2-40B4-BE49-F238E27FC236}">
                  <a16:creationId xmlns:a16="http://schemas.microsoft.com/office/drawing/2014/main" id="{61F4F157-3EED-548B-3B00-0AEBFBC0BFAC}"/>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0;p3">
              <a:extLst>
                <a:ext uri="{FF2B5EF4-FFF2-40B4-BE49-F238E27FC236}">
                  <a16:creationId xmlns:a16="http://schemas.microsoft.com/office/drawing/2014/main" id="{233BA9CE-B48C-EFBD-F444-2F8E1A44DE1E}"/>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1;p3">
              <a:extLst>
                <a:ext uri="{FF2B5EF4-FFF2-40B4-BE49-F238E27FC236}">
                  <a16:creationId xmlns:a16="http://schemas.microsoft.com/office/drawing/2014/main" id="{2C9F6646-76D1-EE9F-EAB0-271308C4F427}"/>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p3">
              <a:extLst>
                <a:ext uri="{FF2B5EF4-FFF2-40B4-BE49-F238E27FC236}">
                  <a16:creationId xmlns:a16="http://schemas.microsoft.com/office/drawing/2014/main" id="{C4356587-E760-97F7-FAA7-D8C6BAC85A1F}"/>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3;p3">
              <a:extLst>
                <a:ext uri="{FF2B5EF4-FFF2-40B4-BE49-F238E27FC236}">
                  <a16:creationId xmlns:a16="http://schemas.microsoft.com/office/drawing/2014/main" id="{DE43D1CC-5B17-0E34-E4A2-84C165AD0C9C}"/>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p3">
              <a:extLst>
                <a:ext uri="{FF2B5EF4-FFF2-40B4-BE49-F238E27FC236}">
                  <a16:creationId xmlns:a16="http://schemas.microsoft.com/office/drawing/2014/main" id="{9D38D8E8-CF6D-EECF-AA14-8D44BEB583AA}"/>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p3">
              <a:extLst>
                <a:ext uri="{FF2B5EF4-FFF2-40B4-BE49-F238E27FC236}">
                  <a16:creationId xmlns:a16="http://schemas.microsoft.com/office/drawing/2014/main" id="{415E5E09-8930-415C-1DC9-CF14B1BDF68D}"/>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p3">
              <a:extLst>
                <a:ext uri="{FF2B5EF4-FFF2-40B4-BE49-F238E27FC236}">
                  <a16:creationId xmlns:a16="http://schemas.microsoft.com/office/drawing/2014/main" id="{4EEA56C9-3E89-743E-BC9F-B9FB3830CAB0}"/>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77;p3">
              <a:extLst>
                <a:ext uri="{FF2B5EF4-FFF2-40B4-BE49-F238E27FC236}">
                  <a16:creationId xmlns:a16="http://schemas.microsoft.com/office/drawing/2014/main" id="{01E44E6F-8A52-8265-9CC0-D538B9994590}"/>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78;p3">
              <a:extLst>
                <a:ext uri="{FF2B5EF4-FFF2-40B4-BE49-F238E27FC236}">
                  <a16:creationId xmlns:a16="http://schemas.microsoft.com/office/drawing/2014/main" id="{32CB12CA-D9E5-C093-60FC-6D251B45DF0E}"/>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79;p3">
              <a:extLst>
                <a:ext uri="{FF2B5EF4-FFF2-40B4-BE49-F238E27FC236}">
                  <a16:creationId xmlns:a16="http://schemas.microsoft.com/office/drawing/2014/main" id="{3E92DF74-620D-82CC-F559-AEC1F19F70E4}"/>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80;p3">
              <a:extLst>
                <a:ext uri="{FF2B5EF4-FFF2-40B4-BE49-F238E27FC236}">
                  <a16:creationId xmlns:a16="http://schemas.microsoft.com/office/drawing/2014/main" id="{147B781A-A14B-2DAE-4A53-4A601A21EDF3}"/>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81;p3">
              <a:extLst>
                <a:ext uri="{FF2B5EF4-FFF2-40B4-BE49-F238E27FC236}">
                  <a16:creationId xmlns:a16="http://schemas.microsoft.com/office/drawing/2014/main" id="{9C068433-1C6B-5489-F49F-337840C31DB5}"/>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82;p3">
              <a:extLst>
                <a:ext uri="{FF2B5EF4-FFF2-40B4-BE49-F238E27FC236}">
                  <a16:creationId xmlns:a16="http://schemas.microsoft.com/office/drawing/2014/main" id="{8CE1CAD1-F8BF-6B86-B511-EA21F89C6025}"/>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83;p3">
              <a:extLst>
                <a:ext uri="{FF2B5EF4-FFF2-40B4-BE49-F238E27FC236}">
                  <a16:creationId xmlns:a16="http://schemas.microsoft.com/office/drawing/2014/main" id="{50709854-5688-12E2-3D83-83CD6784DAC0}"/>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84;p3">
              <a:extLst>
                <a:ext uri="{FF2B5EF4-FFF2-40B4-BE49-F238E27FC236}">
                  <a16:creationId xmlns:a16="http://schemas.microsoft.com/office/drawing/2014/main" id="{853D0F0C-EF2A-A585-9CEB-4A1B86A8F2C8}"/>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85;p3">
              <a:extLst>
                <a:ext uri="{FF2B5EF4-FFF2-40B4-BE49-F238E27FC236}">
                  <a16:creationId xmlns:a16="http://schemas.microsoft.com/office/drawing/2014/main" id="{77D88EDA-F2BD-1A34-94D2-2602D723B32F}"/>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86;p3">
              <a:extLst>
                <a:ext uri="{FF2B5EF4-FFF2-40B4-BE49-F238E27FC236}">
                  <a16:creationId xmlns:a16="http://schemas.microsoft.com/office/drawing/2014/main" id="{E2A789DB-49EE-F019-90BD-FF5B65EE4E44}"/>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87;p3">
              <a:extLst>
                <a:ext uri="{FF2B5EF4-FFF2-40B4-BE49-F238E27FC236}">
                  <a16:creationId xmlns:a16="http://schemas.microsoft.com/office/drawing/2014/main" id="{DDD90F58-EAD6-B9AD-9491-7B2D3233533A}"/>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88;p3">
              <a:extLst>
                <a:ext uri="{FF2B5EF4-FFF2-40B4-BE49-F238E27FC236}">
                  <a16:creationId xmlns:a16="http://schemas.microsoft.com/office/drawing/2014/main" id="{7300AE4D-D6D6-FB34-808E-A6A15CC494D5}"/>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89;p3">
              <a:extLst>
                <a:ext uri="{FF2B5EF4-FFF2-40B4-BE49-F238E27FC236}">
                  <a16:creationId xmlns:a16="http://schemas.microsoft.com/office/drawing/2014/main" id="{98981334-6989-18D2-EABC-F0969F0D7159}"/>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90;p3">
              <a:extLst>
                <a:ext uri="{FF2B5EF4-FFF2-40B4-BE49-F238E27FC236}">
                  <a16:creationId xmlns:a16="http://schemas.microsoft.com/office/drawing/2014/main" id="{6D62A202-E02E-23C8-D849-D895037078E6}"/>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91;p3">
              <a:extLst>
                <a:ext uri="{FF2B5EF4-FFF2-40B4-BE49-F238E27FC236}">
                  <a16:creationId xmlns:a16="http://schemas.microsoft.com/office/drawing/2014/main" id="{3E81A6D7-A289-119E-14C8-22F5A75DA34F}"/>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92;p3">
              <a:extLst>
                <a:ext uri="{FF2B5EF4-FFF2-40B4-BE49-F238E27FC236}">
                  <a16:creationId xmlns:a16="http://schemas.microsoft.com/office/drawing/2014/main" id="{F7E29390-6AF3-E577-C821-7C036F3C68E4}"/>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93;p3">
              <a:extLst>
                <a:ext uri="{FF2B5EF4-FFF2-40B4-BE49-F238E27FC236}">
                  <a16:creationId xmlns:a16="http://schemas.microsoft.com/office/drawing/2014/main" id="{74B72A65-11C8-E06C-CBB3-5A78E0FB90FE}"/>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94;p3">
              <a:extLst>
                <a:ext uri="{FF2B5EF4-FFF2-40B4-BE49-F238E27FC236}">
                  <a16:creationId xmlns:a16="http://schemas.microsoft.com/office/drawing/2014/main" id="{A633DB8E-AB55-87F3-18F6-6E9D6A95F67F}"/>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95;p3">
              <a:extLst>
                <a:ext uri="{FF2B5EF4-FFF2-40B4-BE49-F238E27FC236}">
                  <a16:creationId xmlns:a16="http://schemas.microsoft.com/office/drawing/2014/main" id="{1A528EEC-752E-8BC0-2F9E-AE265C7AC2B4}"/>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96;p3">
              <a:extLst>
                <a:ext uri="{FF2B5EF4-FFF2-40B4-BE49-F238E27FC236}">
                  <a16:creationId xmlns:a16="http://schemas.microsoft.com/office/drawing/2014/main" id="{DE2DED75-F848-93C0-B79F-9A089AA6A5FC}"/>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97;p3">
              <a:extLst>
                <a:ext uri="{FF2B5EF4-FFF2-40B4-BE49-F238E27FC236}">
                  <a16:creationId xmlns:a16="http://schemas.microsoft.com/office/drawing/2014/main" id="{498C4C90-E7D6-FD5A-89A7-6F056E630CB9}"/>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98;p3">
              <a:extLst>
                <a:ext uri="{FF2B5EF4-FFF2-40B4-BE49-F238E27FC236}">
                  <a16:creationId xmlns:a16="http://schemas.microsoft.com/office/drawing/2014/main" id="{660DA168-0C40-E938-88DD-D976B854A50C}"/>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99;p3">
              <a:extLst>
                <a:ext uri="{FF2B5EF4-FFF2-40B4-BE49-F238E27FC236}">
                  <a16:creationId xmlns:a16="http://schemas.microsoft.com/office/drawing/2014/main" id="{CF03B398-2AD5-513D-73C8-433C4A458F8D}"/>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00;p3">
              <a:extLst>
                <a:ext uri="{FF2B5EF4-FFF2-40B4-BE49-F238E27FC236}">
                  <a16:creationId xmlns:a16="http://schemas.microsoft.com/office/drawing/2014/main" id="{6FD0931A-9CB7-34A2-6ED0-C032C3191B9D}"/>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01;p3">
              <a:extLst>
                <a:ext uri="{FF2B5EF4-FFF2-40B4-BE49-F238E27FC236}">
                  <a16:creationId xmlns:a16="http://schemas.microsoft.com/office/drawing/2014/main" id="{3AFD68DE-4BBB-C6AE-CACF-B5C593F2ABE1}"/>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
    <p:bg>
      <p:bgPr>
        <a:solidFill>
          <a:schemeClr val="lt1"/>
        </a:solidFill>
        <a:effectLst/>
      </p:bgPr>
    </p:bg>
    <p:spTree>
      <p:nvGrpSpPr>
        <p:cNvPr id="1" name="Shape 1928"/>
        <p:cNvGrpSpPr/>
        <p:nvPr/>
      </p:nvGrpSpPr>
      <p:grpSpPr>
        <a:xfrm>
          <a:off x="0" y="0"/>
          <a:ext cx="0" cy="0"/>
          <a:chOff x="0" y="0"/>
          <a:chExt cx="0" cy="0"/>
        </a:xfrm>
      </p:grpSpPr>
      <p:grpSp>
        <p:nvGrpSpPr>
          <p:cNvPr id="2" name="Google Shape;106;p4">
            <a:extLst>
              <a:ext uri="{FF2B5EF4-FFF2-40B4-BE49-F238E27FC236}">
                <a16:creationId xmlns:a16="http://schemas.microsoft.com/office/drawing/2014/main" id="{A7C0B792-FE8E-1D2B-266B-1E48CAF0A3CB}"/>
              </a:ext>
            </a:extLst>
          </p:cNvPr>
          <p:cNvGrpSpPr/>
          <p:nvPr userDrawn="1"/>
        </p:nvGrpSpPr>
        <p:grpSpPr>
          <a:xfrm rot="5400000" flipH="1">
            <a:off x="7613820" y="3611830"/>
            <a:ext cx="877851" cy="2209091"/>
            <a:chOff x="-26858" y="-227337"/>
            <a:chExt cx="1093215" cy="2757917"/>
          </a:xfrm>
        </p:grpSpPr>
        <p:sp>
          <p:nvSpPr>
            <p:cNvPr id="3" name="Google Shape;107;p4">
              <a:extLst>
                <a:ext uri="{FF2B5EF4-FFF2-40B4-BE49-F238E27FC236}">
                  <a16:creationId xmlns:a16="http://schemas.microsoft.com/office/drawing/2014/main" id="{F8FD18A7-DF94-5492-E9AC-948C7024EB68}"/>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8;p4">
              <a:extLst>
                <a:ext uri="{FF2B5EF4-FFF2-40B4-BE49-F238E27FC236}">
                  <a16:creationId xmlns:a16="http://schemas.microsoft.com/office/drawing/2014/main" id="{DD4E39C0-3296-2699-1D93-83BBE569705E}"/>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p4">
              <a:extLst>
                <a:ext uri="{FF2B5EF4-FFF2-40B4-BE49-F238E27FC236}">
                  <a16:creationId xmlns:a16="http://schemas.microsoft.com/office/drawing/2014/main" id="{284750F2-8095-6430-9801-AC61E07DA29E}"/>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p4">
              <a:extLst>
                <a:ext uri="{FF2B5EF4-FFF2-40B4-BE49-F238E27FC236}">
                  <a16:creationId xmlns:a16="http://schemas.microsoft.com/office/drawing/2014/main" id="{F4132141-E336-C8CB-1E0A-7CA2F0C8C724}"/>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1;p4">
              <a:extLst>
                <a:ext uri="{FF2B5EF4-FFF2-40B4-BE49-F238E27FC236}">
                  <a16:creationId xmlns:a16="http://schemas.microsoft.com/office/drawing/2014/main" id="{EAA39ED7-6398-453C-4AA3-0F369C620D5F}"/>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p4">
              <a:extLst>
                <a:ext uri="{FF2B5EF4-FFF2-40B4-BE49-F238E27FC236}">
                  <a16:creationId xmlns:a16="http://schemas.microsoft.com/office/drawing/2014/main" id="{09B6D092-19EB-CE6A-D904-7098C94BFF92}"/>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p4">
              <a:extLst>
                <a:ext uri="{FF2B5EF4-FFF2-40B4-BE49-F238E27FC236}">
                  <a16:creationId xmlns:a16="http://schemas.microsoft.com/office/drawing/2014/main" id="{6C6FA3B6-EB09-5777-D0BE-3EF3790E0F4B}"/>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p4">
              <a:extLst>
                <a:ext uri="{FF2B5EF4-FFF2-40B4-BE49-F238E27FC236}">
                  <a16:creationId xmlns:a16="http://schemas.microsoft.com/office/drawing/2014/main" id="{3A2AA6D8-4EF9-2B65-1F05-908C2C6017F0}"/>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p4">
              <a:extLst>
                <a:ext uri="{FF2B5EF4-FFF2-40B4-BE49-F238E27FC236}">
                  <a16:creationId xmlns:a16="http://schemas.microsoft.com/office/drawing/2014/main" id="{FBE3001D-7206-AB9B-D24A-553911C71991}"/>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p4">
              <a:extLst>
                <a:ext uri="{FF2B5EF4-FFF2-40B4-BE49-F238E27FC236}">
                  <a16:creationId xmlns:a16="http://schemas.microsoft.com/office/drawing/2014/main" id="{22AC820B-7A7C-3FD2-62F4-448C426E08C0}"/>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p4">
              <a:extLst>
                <a:ext uri="{FF2B5EF4-FFF2-40B4-BE49-F238E27FC236}">
                  <a16:creationId xmlns:a16="http://schemas.microsoft.com/office/drawing/2014/main" id="{6228C1A6-E251-D9AA-2089-3A6F0F74B6A2}"/>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p4">
              <a:extLst>
                <a:ext uri="{FF2B5EF4-FFF2-40B4-BE49-F238E27FC236}">
                  <a16:creationId xmlns:a16="http://schemas.microsoft.com/office/drawing/2014/main" id="{958DF603-F392-E408-CEAC-FE17866C83D3}"/>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p4">
              <a:extLst>
                <a:ext uri="{FF2B5EF4-FFF2-40B4-BE49-F238E27FC236}">
                  <a16:creationId xmlns:a16="http://schemas.microsoft.com/office/drawing/2014/main" id="{E0AB3553-EE30-61DB-E0F7-EB1203904196}"/>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p4">
              <a:extLst>
                <a:ext uri="{FF2B5EF4-FFF2-40B4-BE49-F238E27FC236}">
                  <a16:creationId xmlns:a16="http://schemas.microsoft.com/office/drawing/2014/main" id="{FA892ACB-8187-9927-3098-0A274011DC7C}"/>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p4">
              <a:extLst>
                <a:ext uri="{FF2B5EF4-FFF2-40B4-BE49-F238E27FC236}">
                  <a16:creationId xmlns:a16="http://schemas.microsoft.com/office/drawing/2014/main" id="{541B6BE9-7320-CA2C-F1ED-FCB521BE8F85}"/>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p4">
              <a:extLst>
                <a:ext uri="{FF2B5EF4-FFF2-40B4-BE49-F238E27FC236}">
                  <a16:creationId xmlns:a16="http://schemas.microsoft.com/office/drawing/2014/main" id="{4AF6F059-A3E8-9BE4-7E36-2E573B8E3CC6}"/>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3;p4">
              <a:extLst>
                <a:ext uri="{FF2B5EF4-FFF2-40B4-BE49-F238E27FC236}">
                  <a16:creationId xmlns:a16="http://schemas.microsoft.com/office/drawing/2014/main" id="{795FB9B3-9DBF-C75A-9B44-80158F916394}"/>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p4">
              <a:extLst>
                <a:ext uri="{FF2B5EF4-FFF2-40B4-BE49-F238E27FC236}">
                  <a16:creationId xmlns:a16="http://schemas.microsoft.com/office/drawing/2014/main" id="{851F661D-48A8-76CB-B44A-E452D4059943}"/>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p4">
              <a:extLst>
                <a:ext uri="{FF2B5EF4-FFF2-40B4-BE49-F238E27FC236}">
                  <a16:creationId xmlns:a16="http://schemas.microsoft.com/office/drawing/2014/main" id="{196CA9E7-A2AD-63CE-1C2A-56712484FF79}"/>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p4">
              <a:extLst>
                <a:ext uri="{FF2B5EF4-FFF2-40B4-BE49-F238E27FC236}">
                  <a16:creationId xmlns:a16="http://schemas.microsoft.com/office/drawing/2014/main" id="{A93ACA01-B832-8E74-484E-387913A6533D}"/>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p4">
              <a:extLst>
                <a:ext uri="{FF2B5EF4-FFF2-40B4-BE49-F238E27FC236}">
                  <a16:creationId xmlns:a16="http://schemas.microsoft.com/office/drawing/2014/main" id="{F37E5EF0-3EA0-E782-0B03-A2F293773B93}"/>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p4">
              <a:extLst>
                <a:ext uri="{FF2B5EF4-FFF2-40B4-BE49-F238E27FC236}">
                  <a16:creationId xmlns:a16="http://schemas.microsoft.com/office/drawing/2014/main" id="{7984BA55-9A80-3728-364A-74CE6DC829FF}"/>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Freeform 2">
            <a:extLst>
              <a:ext uri="{FF2B5EF4-FFF2-40B4-BE49-F238E27FC236}">
                <a16:creationId xmlns:a16="http://schemas.microsoft.com/office/drawing/2014/main" id="{7114BCA5-92B4-358B-8DE8-898909AB3FFC}"/>
              </a:ext>
            </a:extLst>
          </p:cNvPr>
          <p:cNvSpPr/>
          <p:nvPr userDrawn="1"/>
        </p:nvSpPr>
        <p:spPr>
          <a:xfrm>
            <a:off x="0" y="0"/>
            <a:ext cx="9409814"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9222" b="-9222"/>
            </a:stretch>
          </a:blipFill>
        </p:spPr>
        <p:txBody>
          <a:bodyPr/>
          <a:lstStyle/>
          <a:p>
            <a:endParaRPr lang="es-GT" sz="700"/>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60" r:id="rId5"/>
    <p:sldLayoutId id="2147483662" r:id="rId6"/>
    <p:sldLayoutId id="2147483683" r:id="rId7"/>
    <p:sldLayoutId id="2147483692" r:id="rId8"/>
    <p:sldLayoutId id="2147483693"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2EB0DC7B-DECB-1CB3-F4DE-56C1AF47D835}"/>
              </a:ext>
            </a:extLst>
          </p:cNvPr>
          <p:cNvGrpSpPr/>
          <p:nvPr/>
        </p:nvGrpSpPr>
        <p:grpSpPr>
          <a:xfrm>
            <a:off x="2958083" y="123623"/>
            <a:ext cx="6015052" cy="4538603"/>
            <a:chOff x="3064409" y="49193"/>
            <a:chExt cx="6015052" cy="4538603"/>
          </a:xfrm>
        </p:grpSpPr>
        <p:pic>
          <p:nvPicPr>
            <p:cNvPr id="27" name="Imagen 26" descr="Icono&#10;&#10;Descripción generada automáticamente">
              <a:extLst>
                <a:ext uri="{FF2B5EF4-FFF2-40B4-BE49-F238E27FC236}">
                  <a16:creationId xmlns:a16="http://schemas.microsoft.com/office/drawing/2014/main" id="{01EA44E1-5A82-9C24-1FCE-B4C927FF05A7}"/>
                </a:ext>
              </a:extLst>
            </p:cNvPr>
            <p:cNvPicPr>
              <a:picLocks noChangeAspect="1"/>
            </p:cNvPicPr>
            <p:nvPr/>
          </p:nvPicPr>
          <p:blipFill rotWithShape="1">
            <a:blip r:embed="rId2"/>
            <a:srcRect l="33704" r="20928"/>
            <a:stretch/>
          </p:blipFill>
          <p:spPr>
            <a:xfrm>
              <a:off x="5561471" y="225982"/>
              <a:ext cx="3517990" cy="4361814"/>
            </a:xfrm>
            <a:prstGeom prst="rect">
              <a:avLst/>
            </a:prstGeom>
          </p:spPr>
        </p:pic>
        <p:pic>
          <p:nvPicPr>
            <p:cNvPr id="29" name="Imagen 28" descr="Texto&#10;&#10;Descripción generada automáticamente">
              <a:extLst>
                <a:ext uri="{FF2B5EF4-FFF2-40B4-BE49-F238E27FC236}">
                  <a16:creationId xmlns:a16="http://schemas.microsoft.com/office/drawing/2014/main" id="{C6428CFA-08EA-665E-822E-969D7317E55B}"/>
                </a:ext>
              </a:extLst>
            </p:cNvPr>
            <p:cNvPicPr>
              <a:picLocks noChangeAspect="1"/>
            </p:cNvPicPr>
            <p:nvPr/>
          </p:nvPicPr>
          <p:blipFill rotWithShape="1">
            <a:blip r:embed="rId3"/>
            <a:srcRect l="27961"/>
            <a:stretch/>
          </p:blipFill>
          <p:spPr>
            <a:xfrm>
              <a:off x="3064409" y="49193"/>
              <a:ext cx="4422390" cy="3453152"/>
            </a:xfrm>
            <a:prstGeom prst="rect">
              <a:avLst/>
            </a:prstGeom>
          </p:spPr>
        </p:pic>
      </p:grpSp>
      <p:grpSp>
        <p:nvGrpSpPr>
          <p:cNvPr id="3" name="Group 3"/>
          <p:cNvGrpSpPr/>
          <p:nvPr/>
        </p:nvGrpSpPr>
        <p:grpSpPr>
          <a:xfrm>
            <a:off x="211593" y="1534466"/>
            <a:ext cx="802677" cy="80267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5" name="TextBox 5"/>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6" name="Freeform 6"/>
          <p:cNvSpPr/>
          <p:nvPr/>
        </p:nvSpPr>
        <p:spPr>
          <a:xfrm>
            <a:off x="0" y="3217061"/>
            <a:ext cx="9144000" cy="2168744"/>
          </a:xfrm>
          <a:custGeom>
            <a:avLst/>
            <a:gdLst/>
            <a:ahLst/>
            <a:cxnLst/>
            <a:rect l="l" t="t" r="r" b="b"/>
            <a:pathLst>
              <a:path w="22081561" h="9531654">
                <a:moveTo>
                  <a:pt x="0" y="0"/>
                </a:moveTo>
                <a:lnTo>
                  <a:pt x="22081562" y="0"/>
                </a:lnTo>
                <a:lnTo>
                  <a:pt x="22081562" y="9531654"/>
                </a:lnTo>
                <a:lnTo>
                  <a:pt x="0" y="9531654"/>
                </a:lnTo>
                <a:lnTo>
                  <a:pt x="0" y="0"/>
                </a:lnTo>
                <a:close/>
              </a:path>
            </a:pathLst>
          </a:custGeom>
          <a:blipFill>
            <a:blip r:embed="rId4"/>
            <a:stretch>
              <a:fillRect l="-10375" t="-40199" r="-10368" b="-138735"/>
            </a:stretch>
          </a:blipFill>
        </p:spPr>
        <p:txBody>
          <a:bodyPr/>
          <a:lstStyle/>
          <a:p>
            <a:endParaRPr lang="es-GT" sz="700"/>
          </a:p>
        </p:txBody>
      </p:sp>
      <p:grpSp>
        <p:nvGrpSpPr>
          <p:cNvPr id="7" name="Group 7"/>
          <p:cNvGrpSpPr/>
          <p:nvPr/>
        </p:nvGrpSpPr>
        <p:grpSpPr>
          <a:xfrm>
            <a:off x="6026696" y="3772540"/>
            <a:ext cx="458969" cy="45896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9" name="TextBox 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1" name="Group 11"/>
          <p:cNvGrpSpPr/>
          <p:nvPr/>
        </p:nvGrpSpPr>
        <p:grpSpPr>
          <a:xfrm>
            <a:off x="3142834" y="3234519"/>
            <a:ext cx="3903303" cy="413616"/>
            <a:chOff x="0" y="-123825"/>
            <a:chExt cx="10408808" cy="1102975"/>
          </a:xfrm>
        </p:grpSpPr>
        <p:sp>
          <p:nvSpPr>
            <p:cNvPr id="12" name="TextBox 12"/>
            <p:cNvSpPr txBox="1"/>
            <p:nvPr/>
          </p:nvSpPr>
          <p:spPr>
            <a:xfrm>
              <a:off x="0" y="-123825"/>
              <a:ext cx="10408808" cy="561010"/>
            </a:xfrm>
            <a:prstGeom prst="rect">
              <a:avLst/>
            </a:prstGeom>
          </p:spPr>
          <p:txBody>
            <a:bodyPr lIns="0" tIns="0" rIns="0" bIns="0" rtlCol="0" anchor="t">
              <a:spAutoFit/>
            </a:bodyPr>
            <a:lstStyle/>
            <a:p>
              <a:pPr algn="ctr">
                <a:lnSpc>
                  <a:spcPts val="1788"/>
                </a:lnSpc>
              </a:pPr>
              <a:r>
                <a:rPr lang="en-US" sz="1277">
                  <a:solidFill>
                    <a:srgbClr val="323B50"/>
                  </a:solidFill>
                  <a:latin typeface="29LT Bukra"/>
                </a:rPr>
                <a:t>CONGRESO</a:t>
              </a:r>
            </a:p>
          </p:txBody>
        </p:sp>
        <p:sp>
          <p:nvSpPr>
            <p:cNvPr id="13" name="TextBox 13"/>
            <p:cNvSpPr txBox="1"/>
            <p:nvPr/>
          </p:nvSpPr>
          <p:spPr>
            <a:xfrm>
              <a:off x="0" y="352481"/>
              <a:ext cx="10408808" cy="626669"/>
            </a:xfrm>
            <a:prstGeom prst="rect">
              <a:avLst/>
            </a:prstGeom>
          </p:spPr>
          <p:txBody>
            <a:bodyPr lIns="0" tIns="0" rIns="0" bIns="0" rtlCol="0" anchor="t">
              <a:spAutoFit/>
            </a:bodyPr>
            <a:lstStyle/>
            <a:p>
              <a:pPr algn="ctr">
                <a:lnSpc>
                  <a:spcPts val="2043"/>
                </a:lnSpc>
              </a:pPr>
              <a:r>
                <a:rPr lang="en-US" sz="1459" dirty="0">
                  <a:solidFill>
                    <a:srgbClr val="323B50"/>
                  </a:solidFill>
                  <a:latin typeface="29LT Bukra Semi Wide"/>
                </a:rPr>
                <a:t>INTERNACIONAL</a:t>
              </a:r>
            </a:p>
          </p:txBody>
        </p:sp>
      </p:grpSp>
      <p:sp>
        <p:nvSpPr>
          <p:cNvPr id="21" name="Freeform 21"/>
          <p:cNvSpPr/>
          <p:nvPr/>
        </p:nvSpPr>
        <p:spPr>
          <a:xfrm>
            <a:off x="-1" y="0"/>
            <a:ext cx="612931" cy="985376"/>
          </a:xfrm>
          <a:custGeom>
            <a:avLst/>
            <a:gdLst/>
            <a:ahLst/>
            <a:cxnLst/>
            <a:rect l="l" t="t" r="r" b="b"/>
            <a:pathLst>
              <a:path w="3122643" h="3122643">
                <a:moveTo>
                  <a:pt x="0" y="0"/>
                </a:moveTo>
                <a:lnTo>
                  <a:pt x="3122643" y="0"/>
                </a:lnTo>
                <a:lnTo>
                  <a:pt x="3122643" y="3122643"/>
                </a:lnTo>
                <a:lnTo>
                  <a:pt x="0" y="3122643"/>
                </a:lnTo>
                <a:lnTo>
                  <a:pt x="0" y="0"/>
                </a:lnTo>
                <a:close/>
              </a:path>
            </a:pathLst>
          </a:custGeom>
          <a:blipFill>
            <a:blip r:embed="rId5">
              <a:extLst>
                <a:ext uri="{96DAC541-7B7A-43D3-8B79-37D633B846F1}">
                  <asvg:svgBlip xmlns:asvg="http://schemas.microsoft.com/office/drawing/2016/SVG/main" r:embed="rId6"/>
                </a:ext>
              </a:extLst>
            </a:blip>
            <a:stretch>
              <a:fillRect l="-154730" t="-58449" b="1"/>
            </a:stretch>
          </a:blipFill>
        </p:spPr>
        <p:txBody>
          <a:bodyPr/>
          <a:lstStyle/>
          <a:p>
            <a:endParaRPr lang="es-GT" sz="700"/>
          </a:p>
        </p:txBody>
      </p:sp>
      <p:sp>
        <p:nvSpPr>
          <p:cNvPr id="22" name="Freeform 22"/>
          <p:cNvSpPr/>
          <p:nvPr/>
        </p:nvSpPr>
        <p:spPr>
          <a:xfrm rot="-10800000">
            <a:off x="0" y="2000500"/>
            <a:ext cx="3614428" cy="3399918"/>
          </a:xfrm>
          <a:custGeom>
            <a:avLst/>
            <a:gdLst/>
            <a:ahLst/>
            <a:cxnLst/>
            <a:rect l="l" t="t" r="r" b="b"/>
            <a:pathLst>
              <a:path w="6314456" h="5612714">
                <a:moveTo>
                  <a:pt x="0" y="0"/>
                </a:moveTo>
                <a:lnTo>
                  <a:pt x="6314456" y="0"/>
                </a:lnTo>
                <a:lnTo>
                  <a:pt x="6314456" y="5612714"/>
                </a:lnTo>
                <a:lnTo>
                  <a:pt x="0" y="5612714"/>
                </a:lnTo>
                <a:lnTo>
                  <a:pt x="0" y="0"/>
                </a:lnTo>
                <a:close/>
              </a:path>
            </a:pathLst>
          </a:custGeom>
          <a:blipFill>
            <a:blip r:embed="rId7"/>
            <a:stretch>
              <a:fillRect l="-43245" t="-44160" r="-50946" b="-185193"/>
            </a:stretch>
          </a:blipFill>
        </p:spPr>
        <p:txBody>
          <a:bodyPr/>
          <a:lstStyle/>
          <a:p>
            <a:endParaRPr lang="es-GT" sz="700"/>
          </a:p>
        </p:txBody>
      </p:sp>
      <p:sp>
        <p:nvSpPr>
          <p:cNvPr id="23" name="Freeform 23"/>
          <p:cNvSpPr/>
          <p:nvPr/>
        </p:nvSpPr>
        <p:spPr>
          <a:xfrm>
            <a:off x="847987" y="0"/>
            <a:ext cx="2294847" cy="2132428"/>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8"/>
            <a:stretch>
              <a:fillRect t="-9600" b="-11347"/>
            </a:stretch>
          </a:blipFill>
        </p:spPr>
        <p:txBody>
          <a:bodyPr/>
          <a:lstStyle/>
          <a:p>
            <a:endParaRPr lang="es-GT" sz="7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24AC7056-4523-4591-3EF5-A139570A6427}"/>
              </a:ext>
            </a:extLst>
          </p:cNvPr>
          <p:cNvSpPr>
            <a:spLocks noGrp="1"/>
          </p:cNvSpPr>
          <p:nvPr>
            <p:ph type="ctrTitle" idx="9"/>
          </p:nvPr>
        </p:nvSpPr>
        <p:spPr>
          <a:xfrm>
            <a:off x="665018" y="1184799"/>
            <a:ext cx="7379007" cy="2185633"/>
          </a:xfrm>
        </p:spPr>
        <p:txBody>
          <a:bodyPr/>
          <a:lstStyle/>
          <a:p>
            <a:pPr algn="ctr"/>
            <a:r>
              <a:rPr lang="es-419" sz="8800" dirty="0"/>
              <a:t>DINÁMICA </a:t>
            </a:r>
            <a:br>
              <a:rPr lang="es-419" sz="8800" dirty="0"/>
            </a:br>
            <a:r>
              <a:rPr lang="es-419" sz="8800" dirty="0"/>
              <a:t>PRÁCTICA</a:t>
            </a:r>
          </a:p>
        </p:txBody>
      </p:sp>
    </p:spTree>
    <p:extLst>
      <p:ext uri="{BB962C8B-B14F-4D97-AF65-F5344CB8AC3E}">
        <p14:creationId xmlns:p14="http://schemas.microsoft.com/office/powerpoint/2010/main" val="2904469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4" name="Subtítulo 3">
            <a:extLst>
              <a:ext uri="{FF2B5EF4-FFF2-40B4-BE49-F238E27FC236}">
                <a16:creationId xmlns:a16="http://schemas.microsoft.com/office/drawing/2014/main" id="{1D76D228-0D80-9573-AA2D-8826C6F09C74}"/>
              </a:ext>
            </a:extLst>
          </p:cNvPr>
          <p:cNvSpPr>
            <a:spLocks noGrp="1"/>
          </p:cNvSpPr>
          <p:nvPr>
            <p:ph type="subTitle" idx="2"/>
          </p:nvPr>
        </p:nvSpPr>
        <p:spPr>
          <a:xfrm>
            <a:off x="2830025" y="1310677"/>
            <a:ext cx="1929300" cy="2671552"/>
          </a:xfrm>
        </p:spPr>
        <p:txBody>
          <a:bodyPr/>
          <a:lstStyle/>
          <a:p>
            <a:pPr algn="just"/>
            <a:r>
              <a:rPr lang="es-419" dirty="0"/>
              <a:t>11-CHINA</a:t>
            </a:r>
          </a:p>
          <a:p>
            <a:pPr algn="just"/>
            <a:r>
              <a:rPr lang="es-419" dirty="0"/>
              <a:t>12-JAPON</a:t>
            </a:r>
          </a:p>
          <a:p>
            <a:pPr algn="just"/>
            <a:r>
              <a:rPr lang="es-419" dirty="0"/>
              <a:t>13-KOREA</a:t>
            </a:r>
          </a:p>
          <a:p>
            <a:pPr algn="just"/>
            <a:r>
              <a:rPr lang="es-419" dirty="0"/>
              <a:t>14-RUSIA</a:t>
            </a:r>
          </a:p>
          <a:p>
            <a:pPr algn="just"/>
            <a:r>
              <a:rPr lang="es-419" dirty="0"/>
              <a:t>15-INDIA</a:t>
            </a:r>
          </a:p>
          <a:p>
            <a:pPr algn="just"/>
            <a:r>
              <a:rPr lang="es-419" dirty="0"/>
              <a:t>16-PAKISTAN</a:t>
            </a:r>
          </a:p>
          <a:p>
            <a:pPr algn="just"/>
            <a:r>
              <a:rPr lang="es-419" dirty="0"/>
              <a:t>17-AUSTRALIA</a:t>
            </a:r>
          </a:p>
          <a:p>
            <a:pPr algn="just"/>
            <a:r>
              <a:rPr lang="es-419" dirty="0"/>
              <a:t>18-THAILANDIA</a:t>
            </a:r>
          </a:p>
          <a:p>
            <a:pPr algn="just"/>
            <a:r>
              <a:rPr lang="es-419" dirty="0"/>
              <a:t>19-NUEVA ZELANDA</a:t>
            </a:r>
          </a:p>
          <a:p>
            <a:pPr algn="just"/>
            <a:r>
              <a:rPr lang="es-419" dirty="0"/>
              <a:t>20-AFGANISTAN</a:t>
            </a:r>
          </a:p>
        </p:txBody>
      </p:sp>
      <p:sp>
        <p:nvSpPr>
          <p:cNvPr id="7" name="Subtítulo 6">
            <a:extLst>
              <a:ext uri="{FF2B5EF4-FFF2-40B4-BE49-F238E27FC236}">
                <a16:creationId xmlns:a16="http://schemas.microsoft.com/office/drawing/2014/main" id="{D22FC10B-45ED-8F6D-9DE2-D3D44CF7F691}"/>
              </a:ext>
            </a:extLst>
          </p:cNvPr>
          <p:cNvSpPr>
            <a:spLocks noGrp="1"/>
          </p:cNvSpPr>
          <p:nvPr>
            <p:ph type="subTitle" idx="5"/>
          </p:nvPr>
        </p:nvSpPr>
        <p:spPr>
          <a:xfrm>
            <a:off x="4958161" y="1329103"/>
            <a:ext cx="1929300" cy="2509866"/>
          </a:xfrm>
        </p:spPr>
        <p:txBody>
          <a:bodyPr/>
          <a:lstStyle/>
          <a:p>
            <a:pPr algn="just"/>
            <a:r>
              <a:rPr lang="es-419" dirty="0"/>
              <a:t>21-MARRUECOS</a:t>
            </a:r>
          </a:p>
          <a:p>
            <a:pPr algn="just"/>
            <a:r>
              <a:rPr lang="es-419" dirty="0"/>
              <a:t>22-EGIPTO</a:t>
            </a:r>
          </a:p>
          <a:p>
            <a:pPr algn="just"/>
            <a:r>
              <a:rPr lang="es-419" dirty="0"/>
              <a:t>23-ARABIA SAUDI</a:t>
            </a:r>
          </a:p>
          <a:p>
            <a:pPr algn="just"/>
            <a:r>
              <a:rPr lang="es-419" dirty="0"/>
              <a:t>24-IRAK</a:t>
            </a:r>
          </a:p>
          <a:p>
            <a:pPr algn="just"/>
            <a:r>
              <a:rPr lang="es-419" dirty="0"/>
              <a:t>25-LIBIA</a:t>
            </a:r>
          </a:p>
          <a:p>
            <a:pPr algn="just"/>
            <a:r>
              <a:rPr lang="es-419" dirty="0"/>
              <a:t>26-NIGERIA</a:t>
            </a:r>
          </a:p>
          <a:p>
            <a:pPr algn="just"/>
            <a:r>
              <a:rPr lang="es-419" dirty="0"/>
              <a:t>27-KENIA</a:t>
            </a:r>
          </a:p>
          <a:p>
            <a:pPr algn="just"/>
            <a:r>
              <a:rPr lang="es-419" dirty="0"/>
              <a:t>28-ANGOLA</a:t>
            </a:r>
          </a:p>
          <a:p>
            <a:pPr algn="just"/>
            <a:r>
              <a:rPr lang="es-419" dirty="0"/>
              <a:t>29-CAMERUN</a:t>
            </a:r>
          </a:p>
          <a:p>
            <a:pPr algn="just"/>
            <a:r>
              <a:rPr lang="es-419" dirty="0"/>
              <a:t>30-GUINEA</a:t>
            </a:r>
          </a:p>
        </p:txBody>
      </p:sp>
      <p:sp>
        <p:nvSpPr>
          <p:cNvPr id="17" name="Subtítulo 16">
            <a:extLst>
              <a:ext uri="{FF2B5EF4-FFF2-40B4-BE49-F238E27FC236}">
                <a16:creationId xmlns:a16="http://schemas.microsoft.com/office/drawing/2014/main" id="{8C8B30C0-141E-F903-2EA0-972E006C8714}"/>
              </a:ext>
            </a:extLst>
          </p:cNvPr>
          <p:cNvSpPr>
            <a:spLocks noGrp="1"/>
          </p:cNvSpPr>
          <p:nvPr>
            <p:ph type="subTitle" idx="8"/>
          </p:nvPr>
        </p:nvSpPr>
        <p:spPr>
          <a:xfrm>
            <a:off x="649544" y="1311722"/>
            <a:ext cx="1761147" cy="3018590"/>
          </a:xfrm>
        </p:spPr>
        <p:txBody>
          <a:bodyPr/>
          <a:lstStyle/>
          <a:p>
            <a:pPr algn="l"/>
            <a:r>
              <a:rPr lang="es-GT" dirty="0"/>
              <a:t>1-FRANCIA</a:t>
            </a:r>
          </a:p>
          <a:p>
            <a:pPr algn="l"/>
            <a:r>
              <a:rPr lang="es-GT" dirty="0"/>
              <a:t>2-ITALIA</a:t>
            </a:r>
          </a:p>
          <a:p>
            <a:pPr algn="l"/>
            <a:r>
              <a:rPr lang="es-GT" dirty="0"/>
              <a:t>3-HOLANDA</a:t>
            </a:r>
          </a:p>
          <a:p>
            <a:pPr algn="l"/>
            <a:r>
              <a:rPr lang="es-GT" dirty="0"/>
              <a:t>4-INGLATERRA</a:t>
            </a:r>
          </a:p>
          <a:p>
            <a:pPr algn="l"/>
            <a:r>
              <a:rPr lang="es-GT" dirty="0"/>
              <a:t>5-ALEMANIA</a:t>
            </a:r>
          </a:p>
          <a:p>
            <a:pPr algn="l"/>
            <a:r>
              <a:rPr lang="es-GT" dirty="0"/>
              <a:t>6-AUSTRIA</a:t>
            </a:r>
          </a:p>
          <a:p>
            <a:pPr algn="l"/>
            <a:r>
              <a:rPr lang="es-GT" dirty="0"/>
              <a:t>7-GRECIA</a:t>
            </a:r>
          </a:p>
          <a:p>
            <a:pPr algn="l"/>
            <a:r>
              <a:rPr lang="es-GT" dirty="0"/>
              <a:t>8-TURQUIA</a:t>
            </a:r>
          </a:p>
          <a:p>
            <a:pPr algn="l"/>
            <a:r>
              <a:rPr lang="es-GT" dirty="0"/>
              <a:t>9-UKRANIA</a:t>
            </a:r>
          </a:p>
          <a:p>
            <a:pPr algn="l"/>
            <a:r>
              <a:rPr lang="es-GT" dirty="0"/>
              <a:t>10-SUECIA</a:t>
            </a:r>
          </a:p>
          <a:p>
            <a:pPr algn="l"/>
            <a:endParaRPr lang="es-GT" dirty="0"/>
          </a:p>
        </p:txBody>
      </p:sp>
      <p:sp>
        <p:nvSpPr>
          <p:cNvPr id="2391" name="Google Shape;2391;p74"/>
          <p:cNvSpPr txBox="1">
            <a:spLocks noGrp="1"/>
          </p:cNvSpPr>
          <p:nvPr>
            <p:ph type="ctrTitle" idx="9"/>
          </p:nvPr>
        </p:nvSpPr>
        <p:spPr>
          <a:xfrm flipH="1">
            <a:off x="770700" y="502317"/>
            <a:ext cx="3801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EL NÚMERO BUSQUE SU ACOMPAÑANTE</a:t>
            </a:r>
            <a:endParaRPr dirty="0"/>
          </a:p>
        </p:txBody>
      </p:sp>
      <p:grpSp>
        <p:nvGrpSpPr>
          <p:cNvPr id="29" name="Group 3">
            <a:extLst>
              <a:ext uri="{FF2B5EF4-FFF2-40B4-BE49-F238E27FC236}">
                <a16:creationId xmlns:a16="http://schemas.microsoft.com/office/drawing/2014/main" id="{1003B920-68C6-DFAE-80EA-F38FF1AE9427}"/>
              </a:ext>
            </a:extLst>
          </p:cNvPr>
          <p:cNvGrpSpPr/>
          <p:nvPr/>
        </p:nvGrpSpPr>
        <p:grpSpPr>
          <a:xfrm>
            <a:off x="5792573" y="4593372"/>
            <a:ext cx="391818" cy="391818"/>
            <a:chOff x="0" y="0"/>
            <a:chExt cx="812800" cy="812800"/>
          </a:xfrm>
        </p:grpSpPr>
        <p:sp>
          <p:nvSpPr>
            <p:cNvPr id="30" name="Freeform 4">
              <a:extLst>
                <a:ext uri="{FF2B5EF4-FFF2-40B4-BE49-F238E27FC236}">
                  <a16:creationId xmlns:a16="http://schemas.microsoft.com/office/drawing/2014/main" id="{0FA43063-A84E-17E8-E633-C0B38A329D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31" name="TextBox 5">
              <a:extLst>
                <a:ext uri="{FF2B5EF4-FFF2-40B4-BE49-F238E27FC236}">
                  <a16:creationId xmlns:a16="http://schemas.microsoft.com/office/drawing/2014/main" id="{B3EA0AC0-E672-225E-B735-1FF0F7D2D0B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32" name="Group 15">
            <a:extLst>
              <a:ext uri="{FF2B5EF4-FFF2-40B4-BE49-F238E27FC236}">
                <a16:creationId xmlns:a16="http://schemas.microsoft.com/office/drawing/2014/main" id="{3C3246AE-BFAA-10D5-7483-5FABF0464C11}"/>
              </a:ext>
            </a:extLst>
          </p:cNvPr>
          <p:cNvGrpSpPr/>
          <p:nvPr/>
        </p:nvGrpSpPr>
        <p:grpSpPr>
          <a:xfrm>
            <a:off x="5038449" y="4330312"/>
            <a:ext cx="458969" cy="458969"/>
            <a:chOff x="0" y="0"/>
            <a:chExt cx="812800" cy="812800"/>
          </a:xfrm>
        </p:grpSpPr>
        <p:sp>
          <p:nvSpPr>
            <p:cNvPr id="33" name="Freeform 16">
              <a:extLst>
                <a:ext uri="{FF2B5EF4-FFF2-40B4-BE49-F238E27FC236}">
                  <a16:creationId xmlns:a16="http://schemas.microsoft.com/office/drawing/2014/main" id="{D26A9973-8AA6-5F79-FBFC-86B380A09A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34" name="TextBox 17">
              <a:extLst>
                <a:ext uri="{FF2B5EF4-FFF2-40B4-BE49-F238E27FC236}">
                  <a16:creationId xmlns:a16="http://schemas.microsoft.com/office/drawing/2014/main" id="{701AE9EE-C68E-6405-58F8-6093608A3787}"/>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35" name="Freeform 23">
            <a:extLst>
              <a:ext uri="{FF2B5EF4-FFF2-40B4-BE49-F238E27FC236}">
                <a16:creationId xmlns:a16="http://schemas.microsoft.com/office/drawing/2014/main" id="{CDDDCFDD-D14A-2648-BF1C-1313B8730F28}"/>
              </a:ext>
            </a:extLst>
          </p:cNvPr>
          <p:cNvSpPr/>
          <p:nvPr/>
        </p:nvSpPr>
        <p:spPr>
          <a:xfrm>
            <a:off x="230210" y="423193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36" name="Grupo 35">
            <a:extLst>
              <a:ext uri="{FF2B5EF4-FFF2-40B4-BE49-F238E27FC236}">
                <a16:creationId xmlns:a16="http://schemas.microsoft.com/office/drawing/2014/main" id="{A3D4017A-75A0-D554-8CE5-325E4B42FC19}"/>
              </a:ext>
            </a:extLst>
          </p:cNvPr>
          <p:cNvGrpSpPr/>
          <p:nvPr/>
        </p:nvGrpSpPr>
        <p:grpSpPr>
          <a:xfrm>
            <a:off x="8038579" y="101368"/>
            <a:ext cx="1278458" cy="964649"/>
            <a:chOff x="3064409" y="49193"/>
            <a:chExt cx="6015052" cy="4538603"/>
          </a:xfrm>
        </p:grpSpPr>
        <p:pic>
          <p:nvPicPr>
            <p:cNvPr id="37" name="Imagen 36" descr="Icono&#10;&#10;Descripción generada automáticamente">
              <a:extLst>
                <a:ext uri="{FF2B5EF4-FFF2-40B4-BE49-F238E27FC236}">
                  <a16:creationId xmlns:a16="http://schemas.microsoft.com/office/drawing/2014/main" id="{FCA709F7-2D4B-F5ED-1A1D-E4A3786F40A3}"/>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38" name="Imagen 37" descr="Texto&#10;&#10;Descripción generada automáticamente">
              <a:extLst>
                <a:ext uri="{FF2B5EF4-FFF2-40B4-BE49-F238E27FC236}">
                  <a16:creationId xmlns:a16="http://schemas.microsoft.com/office/drawing/2014/main" id="{0195BA56-FC44-9A61-12F2-6032E64C95A4}"/>
                </a:ext>
              </a:extLst>
            </p:cNvPr>
            <p:cNvPicPr>
              <a:picLocks noChangeAspect="1"/>
            </p:cNvPicPr>
            <p:nvPr/>
          </p:nvPicPr>
          <p:blipFill rotWithShape="1">
            <a:blip r:embed="rId5"/>
            <a:srcRect l="27961"/>
            <a:stretch/>
          </p:blipFill>
          <p:spPr>
            <a:xfrm>
              <a:off x="3064409" y="49193"/>
              <a:ext cx="4422390" cy="3453152"/>
            </a:xfrm>
            <a:prstGeom prst="rect">
              <a:avLst/>
            </a:prstGeom>
          </p:spPr>
        </p:pic>
      </p:grpSp>
      <p:sp>
        <p:nvSpPr>
          <p:cNvPr id="10" name="CuadroTexto 9">
            <a:extLst>
              <a:ext uri="{FF2B5EF4-FFF2-40B4-BE49-F238E27FC236}">
                <a16:creationId xmlns:a16="http://schemas.microsoft.com/office/drawing/2014/main" id="{55926FBB-7E7F-02F6-2FB9-94E6FF3A37E5}"/>
              </a:ext>
            </a:extLst>
          </p:cNvPr>
          <p:cNvSpPr txBox="1"/>
          <p:nvPr/>
        </p:nvSpPr>
        <p:spPr>
          <a:xfrm>
            <a:off x="7103603" y="1329103"/>
            <a:ext cx="1715445" cy="2246769"/>
          </a:xfrm>
          <a:prstGeom prst="rect">
            <a:avLst/>
          </a:prstGeom>
          <a:noFill/>
        </p:spPr>
        <p:txBody>
          <a:bodyPr wrap="square" rtlCol="0">
            <a:spAutoFit/>
          </a:bodyPr>
          <a:lstStyle/>
          <a:p>
            <a:r>
              <a:rPr lang="es-419" dirty="0"/>
              <a:t>31-BOLIVIA</a:t>
            </a:r>
          </a:p>
          <a:p>
            <a:r>
              <a:rPr lang="es-419" dirty="0"/>
              <a:t>32-BRAZIL</a:t>
            </a:r>
          </a:p>
          <a:p>
            <a:r>
              <a:rPr lang="es-419" dirty="0"/>
              <a:t>33-COSTA RICA</a:t>
            </a:r>
          </a:p>
          <a:p>
            <a:r>
              <a:rPr lang="es-419" dirty="0"/>
              <a:t>34-EL SALVADOR</a:t>
            </a:r>
          </a:p>
          <a:p>
            <a:r>
              <a:rPr lang="es-419" dirty="0"/>
              <a:t>35-NICARAGUA</a:t>
            </a:r>
          </a:p>
          <a:p>
            <a:r>
              <a:rPr lang="es-419" dirty="0"/>
              <a:t>36-MEXICO</a:t>
            </a:r>
          </a:p>
          <a:p>
            <a:r>
              <a:rPr lang="es-419" dirty="0"/>
              <a:t>37-DOMINICANA</a:t>
            </a:r>
          </a:p>
          <a:p>
            <a:r>
              <a:rPr lang="es-419" dirty="0"/>
              <a:t>38-IRAN </a:t>
            </a:r>
          </a:p>
          <a:p>
            <a:r>
              <a:rPr lang="es-419" dirty="0"/>
              <a:t>39-CANADA</a:t>
            </a:r>
          </a:p>
          <a:p>
            <a:r>
              <a:rPr lang="es-419" dirty="0"/>
              <a:t>40-JORDANIA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3413" y="0"/>
            <a:ext cx="2083344" cy="5143500"/>
            <a:chOff x="0" y="0"/>
            <a:chExt cx="872111" cy="2153126"/>
          </a:xfrm>
        </p:grpSpPr>
        <p:sp>
          <p:nvSpPr>
            <p:cNvPr id="3" name="Freeform 3"/>
            <p:cNvSpPr/>
            <p:nvPr/>
          </p:nvSpPr>
          <p:spPr>
            <a:xfrm>
              <a:off x="0" y="0"/>
              <a:ext cx="872111" cy="2153126"/>
            </a:xfrm>
            <a:custGeom>
              <a:avLst/>
              <a:gdLst/>
              <a:ahLst/>
              <a:cxnLst/>
              <a:rect l="l" t="t" r="r" b="b"/>
              <a:pathLst>
                <a:path w="872111" h="2153126">
                  <a:moveTo>
                    <a:pt x="0" y="0"/>
                  </a:moveTo>
                  <a:lnTo>
                    <a:pt x="872111" y="0"/>
                  </a:lnTo>
                  <a:lnTo>
                    <a:pt x="872111" y="2153126"/>
                  </a:lnTo>
                  <a:lnTo>
                    <a:pt x="0" y="2153126"/>
                  </a:lnTo>
                  <a:close/>
                </a:path>
              </a:pathLst>
            </a:custGeom>
            <a:solidFill>
              <a:srgbClr val="374A5F"/>
            </a:solidFill>
          </p:spPr>
          <p:txBody>
            <a:bodyPr/>
            <a:lstStyle/>
            <a:p>
              <a:endParaRPr lang="es-GT" sz="700"/>
            </a:p>
          </p:txBody>
        </p:sp>
      </p:grpSp>
      <p:grpSp>
        <p:nvGrpSpPr>
          <p:cNvPr id="4" name="Group 4"/>
          <p:cNvGrpSpPr/>
          <p:nvPr/>
        </p:nvGrpSpPr>
        <p:grpSpPr>
          <a:xfrm>
            <a:off x="3816562" y="2095266"/>
            <a:ext cx="4359673" cy="284549"/>
            <a:chOff x="0" y="0"/>
            <a:chExt cx="1825007" cy="191134"/>
          </a:xfrm>
        </p:grpSpPr>
        <p:sp>
          <p:nvSpPr>
            <p:cNvPr id="5" name="Freeform 5"/>
            <p:cNvSpPr/>
            <p:nvPr/>
          </p:nvSpPr>
          <p:spPr>
            <a:xfrm>
              <a:off x="0" y="0"/>
              <a:ext cx="1825007" cy="191134"/>
            </a:xfrm>
            <a:custGeom>
              <a:avLst/>
              <a:gdLst/>
              <a:ahLst/>
              <a:cxnLst/>
              <a:rect l="l" t="t" r="r" b="b"/>
              <a:pathLst>
                <a:path w="1825007" h="191134">
                  <a:moveTo>
                    <a:pt x="0" y="0"/>
                  </a:moveTo>
                  <a:lnTo>
                    <a:pt x="1825007" y="0"/>
                  </a:lnTo>
                  <a:lnTo>
                    <a:pt x="1825007" y="191134"/>
                  </a:lnTo>
                  <a:lnTo>
                    <a:pt x="0" y="191134"/>
                  </a:lnTo>
                  <a:close/>
                </a:path>
              </a:pathLst>
            </a:custGeom>
            <a:solidFill>
              <a:srgbClr val="D6A853"/>
            </a:solidFill>
          </p:spPr>
          <p:txBody>
            <a:bodyPr/>
            <a:lstStyle/>
            <a:p>
              <a:endParaRPr lang="es-GT" sz="700"/>
            </a:p>
          </p:txBody>
        </p:sp>
      </p:grpSp>
      <p:sp>
        <p:nvSpPr>
          <p:cNvPr id="6" name="AutoShape 6"/>
          <p:cNvSpPr/>
          <p:nvPr/>
        </p:nvSpPr>
        <p:spPr>
          <a:xfrm>
            <a:off x="4571988" y="4640895"/>
            <a:ext cx="2985616" cy="0"/>
          </a:xfrm>
          <a:prstGeom prst="line">
            <a:avLst/>
          </a:prstGeom>
          <a:ln w="28575" cap="flat">
            <a:solidFill>
              <a:srgbClr val="374A5F"/>
            </a:solidFill>
            <a:prstDash val="solid"/>
            <a:headEnd type="none" w="sm" len="sm"/>
            <a:tailEnd type="none" w="sm" len="sm"/>
          </a:ln>
        </p:spPr>
        <p:txBody>
          <a:bodyPr/>
          <a:lstStyle/>
          <a:p>
            <a:endParaRPr lang="es-GT" sz="700"/>
          </a:p>
        </p:txBody>
      </p:sp>
      <p:grpSp>
        <p:nvGrpSpPr>
          <p:cNvPr id="9" name="Group 9"/>
          <p:cNvGrpSpPr/>
          <p:nvPr/>
        </p:nvGrpSpPr>
        <p:grpSpPr>
          <a:xfrm>
            <a:off x="480835" y="482782"/>
            <a:ext cx="3335728" cy="4165256"/>
            <a:chOff x="0" y="0"/>
            <a:chExt cx="8895273" cy="11107350"/>
          </a:xfrm>
        </p:grpSpPr>
        <p:pic>
          <p:nvPicPr>
            <p:cNvPr id="10" name="Picture 10"/>
            <p:cNvPicPr>
              <a:picLocks noChangeAspect="1"/>
            </p:cNvPicPr>
            <p:nvPr/>
          </p:nvPicPr>
          <p:blipFill>
            <a:blip r:embed="rId2"/>
            <a:srcRect l="5941" r="42070"/>
            <a:stretch>
              <a:fillRect/>
            </a:stretch>
          </p:blipFill>
          <p:spPr>
            <a:xfrm>
              <a:off x="0" y="0"/>
              <a:ext cx="8895273" cy="11107350"/>
            </a:xfrm>
            <a:prstGeom prst="rect">
              <a:avLst/>
            </a:prstGeom>
          </p:spPr>
        </p:pic>
      </p:grpSp>
      <p:sp>
        <p:nvSpPr>
          <p:cNvPr id="17" name="TextBox 17"/>
          <p:cNvSpPr txBox="1"/>
          <p:nvPr/>
        </p:nvSpPr>
        <p:spPr>
          <a:xfrm>
            <a:off x="4657455" y="661376"/>
            <a:ext cx="4339864" cy="1090620"/>
          </a:xfrm>
          <a:prstGeom prst="rect">
            <a:avLst/>
          </a:prstGeom>
        </p:spPr>
        <p:txBody>
          <a:bodyPr wrap="square" lIns="0" tIns="0" rIns="0" bIns="0" rtlCol="0" anchor="t">
            <a:spAutoFit/>
          </a:bodyPr>
          <a:lstStyle/>
          <a:p>
            <a:pPr algn="ctr">
              <a:lnSpc>
                <a:spcPts val="9718"/>
              </a:lnSpc>
            </a:pPr>
            <a:r>
              <a:rPr lang="en-US" sz="4800" b="1" dirty="0">
                <a:solidFill>
                  <a:srgbClr val="732833"/>
                </a:solidFill>
                <a:latin typeface="Antonio Ultra-Bold"/>
              </a:rPr>
              <a:t>CONCLUSION</a:t>
            </a:r>
          </a:p>
        </p:txBody>
      </p:sp>
      <p:sp>
        <p:nvSpPr>
          <p:cNvPr id="19" name="TextBox 19"/>
          <p:cNvSpPr txBox="1"/>
          <p:nvPr/>
        </p:nvSpPr>
        <p:spPr>
          <a:xfrm>
            <a:off x="4777245" y="2763686"/>
            <a:ext cx="3885919" cy="1528816"/>
          </a:xfrm>
          <a:prstGeom prst="rect">
            <a:avLst/>
          </a:prstGeom>
        </p:spPr>
        <p:txBody>
          <a:bodyPr wrap="square" lIns="0" tIns="0" rIns="0" bIns="0" rtlCol="0" anchor="t">
            <a:spAutoFit/>
          </a:bodyPr>
          <a:lstStyle/>
          <a:p>
            <a:pPr algn="ctr">
              <a:lnSpc>
                <a:spcPts val="1500"/>
              </a:lnSpc>
            </a:pPr>
            <a:r>
              <a:rPr lang="en-US" sz="1200" b="1" dirty="0">
                <a:solidFill>
                  <a:srgbClr val="252A36"/>
                </a:solidFill>
                <a:latin typeface="Montserrat"/>
              </a:rPr>
              <a:t>1- CUANTO NOS CUESTA CAMBIAR DE NUMEROS A LETRAS</a:t>
            </a:r>
          </a:p>
          <a:p>
            <a:pPr algn="ctr">
              <a:lnSpc>
                <a:spcPts val="1500"/>
              </a:lnSpc>
            </a:pPr>
            <a:r>
              <a:rPr lang="en-US" sz="1200" b="1" dirty="0">
                <a:solidFill>
                  <a:srgbClr val="252A36"/>
                </a:solidFill>
                <a:latin typeface="Montserrat"/>
              </a:rPr>
              <a:t>2- CUANTO NOS CUESTA PENSAR EN OTROS CUANDO YA ESTAMOS CASI COMPLETOS</a:t>
            </a:r>
          </a:p>
          <a:p>
            <a:pPr algn="ctr">
              <a:lnSpc>
                <a:spcPts val="1500"/>
              </a:lnSpc>
            </a:pPr>
            <a:r>
              <a:rPr lang="en-US" sz="1200" b="1" dirty="0">
                <a:solidFill>
                  <a:srgbClr val="252A36"/>
                </a:solidFill>
                <a:latin typeface="Montserrat"/>
              </a:rPr>
              <a:t>3- QUE ABURRIDO BUSCAR Y SALVAR LO QUE SE HA PERDIDO.</a:t>
            </a:r>
          </a:p>
          <a:p>
            <a:pPr algn="ctr">
              <a:lnSpc>
                <a:spcPts val="1500"/>
              </a:lnSpc>
            </a:pPr>
            <a:r>
              <a:rPr lang="en-US" sz="1200" b="1" dirty="0">
                <a:solidFill>
                  <a:srgbClr val="252A36"/>
                </a:solidFill>
                <a:latin typeface="Montserrat"/>
              </a:rPr>
              <a:t>4- SALIR DE LA COMODIDAD DE UNA IGLESIA HECHA, A EXPLORAR LO DESCONOCIDO.</a:t>
            </a:r>
          </a:p>
        </p:txBody>
      </p:sp>
      <p:grpSp>
        <p:nvGrpSpPr>
          <p:cNvPr id="30" name="Group 3">
            <a:extLst>
              <a:ext uri="{FF2B5EF4-FFF2-40B4-BE49-F238E27FC236}">
                <a16:creationId xmlns:a16="http://schemas.microsoft.com/office/drawing/2014/main" id="{F8C904D4-BDE2-013B-F46A-3E1E35A86CE4}"/>
              </a:ext>
            </a:extLst>
          </p:cNvPr>
          <p:cNvGrpSpPr/>
          <p:nvPr/>
        </p:nvGrpSpPr>
        <p:grpSpPr>
          <a:xfrm>
            <a:off x="5792573" y="4593372"/>
            <a:ext cx="391818" cy="391818"/>
            <a:chOff x="0" y="0"/>
            <a:chExt cx="812800" cy="812800"/>
          </a:xfrm>
        </p:grpSpPr>
        <p:sp>
          <p:nvSpPr>
            <p:cNvPr id="31" name="Freeform 4">
              <a:extLst>
                <a:ext uri="{FF2B5EF4-FFF2-40B4-BE49-F238E27FC236}">
                  <a16:creationId xmlns:a16="http://schemas.microsoft.com/office/drawing/2014/main" id="{D9A2BCD5-F343-B988-CD8A-AEDD5A8E07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32" name="TextBox 5">
              <a:extLst>
                <a:ext uri="{FF2B5EF4-FFF2-40B4-BE49-F238E27FC236}">
                  <a16:creationId xmlns:a16="http://schemas.microsoft.com/office/drawing/2014/main" id="{012C5D96-3892-B7B1-0233-D6E0C7CE2BEE}"/>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33" name="Group 15">
            <a:extLst>
              <a:ext uri="{FF2B5EF4-FFF2-40B4-BE49-F238E27FC236}">
                <a16:creationId xmlns:a16="http://schemas.microsoft.com/office/drawing/2014/main" id="{7A23E40E-01FD-F383-5B50-BCF8F10D9191}"/>
              </a:ext>
            </a:extLst>
          </p:cNvPr>
          <p:cNvGrpSpPr/>
          <p:nvPr/>
        </p:nvGrpSpPr>
        <p:grpSpPr>
          <a:xfrm>
            <a:off x="4795175" y="4475081"/>
            <a:ext cx="458969" cy="458969"/>
            <a:chOff x="0" y="0"/>
            <a:chExt cx="812800" cy="812800"/>
          </a:xfrm>
        </p:grpSpPr>
        <p:sp>
          <p:nvSpPr>
            <p:cNvPr id="34" name="Freeform 16">
              <a:extLst>
                <a:ext uri="{FF2B5EF4-FFF2-40B4-BE49-F238E27FC236}">
                  <a16:creationId xmlns:a16="http://schemas.microsoft.com/office/drawing/2014/main" id="{EF2C492C-49E0-73FA-0D87-C3C646891AB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35" name="TextBox 17">
              <a:extLst>
                <a:ext uri="{FF2B5EF4-FFF2-40B4-BE49-F238E27FC236}">
                  <a16:creationId xmlns:a16="http://schemas.microsoft.com/office/drawing/2014/main" id="{C43A8BD5-60DA-7A76-73A6-79262A188676}"/>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36" name="Freeform 23">
            <a:extLst>
              <a:ext uri="{FF2B5EF4-FFF2-40B4-BE49-F238E27FC236}">
                <a16:creationId xmlns:a16="http://schemas.microsoft.com/office/drawing/2014/main" id="{7E8C5487-A6C7-53FD-A592-756A5A62CE27}"/>
              </a:ext>
            </a:extLst>
          </p:cNvPr>
          <p:cNvSpPr/>
          <p:nvPr/>
        </p:nvSpPr>
        <p:spPr>
          <a:xfrm>
            <a:off x="8248960" y="4289774"/>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37" name="Grupo 36">
            <a:extLst>
              <a:ext uri="{FF2B5EF4-FFF2-40B4-BE49-F238E27FC236}">
                <a16:creationId xmlns:a16="http://schemas.microsoft.com/office/drawing/2014/main" id="{6A2DD96F-5373-B06D-EDA1-D8DDD4F5D068}"/>
              </a:ext>
            </a:extLst>
          </p:cNvPr>
          <p:cNvGrpSpPr/>
          <p:nvPr/>
        </p:nvGrpSpPr>
        <p:grpSpPr>
          <a:xfrm>
            <a:off x="7983910" y="82984"/>
            <a:ext cx="1278458" cy="964649"/>
            <a:chOff x="3064409" y="49193"/>
            <a:chExt cx="6015052" cy="4538603"/>
          </a:xfrm>
        </p:grpSpPr>
        <p:pic>
          <p:nvPicPr>
            <p:cNvPr id="38" name="Imagen 37" descr="Icono&#10;&#10;Descripción generada automáticamente">
              <a:extLst>
                <a:ext uri="{FF2B5EF4-FFF2-40B4-BE49-F238E27FC236}">
                  <a16:creationId xmlns:a16="http://schemas.microsoft.com/office/drawing/2014/main" id="{7A6A7601-B293-B86A-D224-EA629124CA1F}"/>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39" name="Imagen 38" descr="Texto&#10;&#10;Descripción generada automáticamente">
              <a:extLst>
                <a:ext uri="{FF2B5EF4-FFF2-40B4-BE49-F238E27FC236}">
                  <a16:creationId xmlns:a16="http://schemas.microsoft.com/office/drawing/2014/main" id="{4467C387-0AEC-7A42-15DF-16D38B25DAA1}"/>
                </a:ext>
              </a:extLst>
            </p:cNvPr>
            <p:cNvPicPr>
              <a:picLocks noChangeAspect="1"/>
            </p:cNvPicPr>
            <p:nvPr/>
          </p:nvPicPr>
          <p:blipFill rotWithShape="1">
            <a:blip r:embed="rId5"/>
            <a:srcRect l="27961"/>
            <a:stretch/>
          </p:blipFill>
          <p:spPr>
            <a:xfrm>
              <a:off x="3064409" y="49193"/>
              <a:ext cx="4422390" cy="34531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D44EDE-DF57-2D41-D2D8-C5F86E6EF5B9}"/>
              </a:ext>
            </a:extLst>
          </p:cNvPr>
          <p:cNvSpPr txBox="1"/>
          <p:nvPr/>
        </p:nvSpPr>
        <p:spPr>
          <a:xfrm>
            <a:off x="332509" y="335962"/>
            <a:ext cx="8909732" cy="4401205"/>
          </a:xfrm>
          <a:prstGeom prst="rect">
            <a:avLst/>
          </a:prstGeom>
          <a:noFill/>
        </p:spPr>
        <p:txBody>
          <a:bodyPr wrap="square">
            <a:spAutoFit/>
          </a:bodyPr>
          <a:lstStyle/>
          <a:p>
            <a:pPr algn="ctr"/>
            <a:r>
              <a:rPr lang="es-419" sz="2800" b="1" dirty="0">
                <a:effectLst>
                  <a:outerShdw blurRad="38100" dist="38100" dir="2700000" algn="tl">
                    <a:srgbClr val="000000">
                      <a:alpha val="43137"/>
                    </a:srgbClr>
                  </a:outerShdw>
                </a:effectLst>
              </a:rPr>
              <a:t>Y AQUEL MISIONERO CHILENO SE HIZO GUATEMALTECO Y HABITO Y CONVIVIO CON LA CULTURA DE GUATEMALA. Y ENTONCES LOS GUATEMALTECOS PUDIERON VER EN EL LA GLORIA DEL DIOS EN EL QUE CREIA, QUE ERA UN DIOS QUE LO HIZO LLENO DE GRACIA, PARA ACEPTAR LAS COSAS DE LA CULTURA QUE ERAN POSIBLES PERO TAMBIEN LES PREDICO LA VERDAD EN AQUELLAS COSAS QUE ERA NECESARIO QUE SUPIERAN.</a:t>
            </a:r>
          </a:p>
        </p:txBody>
      </p:sp>
    </p:spTree>
    <p:extLst>
      <p:ext uri="{BB962C8B-B14F-4D97-AF65-F5344CB8AC3E}">
        <p14:creationId xmlns:p14="http://schemas.microsoft.com/office/powerpoint/2010/main" val="225922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5682E-94D9-702B-DB26-59E15D9ECED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2135A16-6A18-5167-BC91-D41A126587E0}"/>
              </a:ext>
            </a:extLst>
          </p:cNvPr>
          <p:cNvPicPr>
            <a:picLocks noChangeAspect="1"/>
          </p:cNvPicPr>
          <p:nvPr/>
        </p:nvPicPr>
        <p:blipFill>
          <a:blip r:embed="rId2"/>
          <a:stretch>
            <a:fillRect/>
          </a:stretch>
        </p:blipFill>
        <p:spPr>
          <a:xfrm>
            <a:off x="285750" y="190500"/>
            <a:ext cx="8572500" cy="4762500"/>
          </a:xfrm>
          <a:prstGeom prst="rect">
            <a:avLst/>
          </a:prstGeom>
        </p:spPr>
      </p:pic>
    </p:spTree>
    <p:extLst>
      <p:ext uri="{BB962C8B-B14F-4D97-AF65-F5344CB8AC3E}">
        <p14:creationId xmlns:p14="http://schemas.microsoft.com/office/powerpoint/2010/main" val="3868208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7"/>
        <p:cNvGrpSpPr/>
        <p:nvPr/>
      </p:nvGrpSpPr>
      <p:grpSpPr>
        <a:xfrm>
          <a:off x="0" y="0"/>
          <a:ext cx="0" cy="0"/>
          <a:chOff x="0" y="0"/>
          <a:chExt cx="0" cy="0"/>
        </a:xfrm>
      </p:grpSpPr>
      <p:sp>
        <p:nvSpPr>
          <p:cNvPr id="2428" name="Google Shape;2428;p75"/>
          <p:cNvSpPr txBox="1">
            <a:spLocks noGrp="1"/>
          </p:cNvSpPr>
          <p:nvPr>
            <p:ph type="title"/>
          </p:nvPr>
        </p:nvSpPr>
        <p:spPr>
          <a:xfrm>
            <a:off x="1869449" y="324952"/>
            <a:ext cx="6133439" cy="345314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9600" dirty="0"/>
              <a:t>GEN-DOS</a:t>
            </a:r>
            <a:endParaRPr sz="9600" dirty="0"/>
          </a:p>
        </p:txBody>
      </p:sp>
      <p:grpSp>
        <p:nvGrpSpPr>
          <p:cNvPr id="2" name="Grupo 1">
            <a:extLst>
              <a:ext uri="{FF2B5EF4-FFF2-40B4-BE49-F238E27FC236}">
                <a16:creationId xmlns:a16="http://schemas.microsoft.com/office/drawing/2014/main" id="{09B1CEF9-AD71-D33D-4914-38D1E71E9091}"/>
              </a:ext>
            </a:extLst>
          </p:cNvPr>
          <p:cNvGrpSpPr/>
          <p:nvPr/>
        </p:nvGrpSpPr>
        <p:grpSpPr>
          <a:xfrm>
            <a:off x="182799" y="3778092"/>
            <a:ext cx="1809587" cy="1365408"/>
            <a:chOff x="3064409" y="49193"/>
            <a:chExt cx="6015052" cy="4538603"/>
          </a:xfrm>
        </p:grpSpPr>
        <p:pic>
          <p:nvPicPr>
            <p:cNvPr id="3" name="Imagen 2" descr="Icono&#10;&#10;Descripción generada automáticamente">
              <a:extLst>
                <a:ext uri="{FF2B5EF4-FFF2-40B4-BE49-F238E27FC236}">
                  <a16:creationId xmlns:a16="http://schemas.microsoft.com/office/drawing/2014/main" id="{E1D9D569-DD1B-F75D-2FCF-61CB71593777}"/>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4" name="Imagen 3" descr="Texto&#10;&#10;Descripción generada automáticamente">
              <a:extLst>
                <a:ext uri="{FF2B5EF4-FFF2-40B4-BE49-F238E27FC236}">
                  <a16:creationId xmlns:a16="http://schemas.microsoft.com/office/drawing/2014/main" id="{0471A349-CFFF-64CE-7EF9-FDE6AC7A6722}"/>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5" name="Freeform 23">
            <a:extLst>
              <a:ext uri="{FF2B5EF4-FFF2-40B4-BE49-F238E27FC236}">
                <a16:creationId xmlns:a16="http://schemas.microsoft.com/office/drawing/2014/main" id="{583BBEC5-0BAE-869B-DDF5-F33AC3D3DEF9}"/>
              </a:ext>
            </a:extLst>
          </p:cNvPr>
          <p:cNvSpPr/>
          <p:nvPr/>
        </p:nvSpPr>
        <p:spPr>
          <a:xfrm>
            <a:off x="8268150" y="211661"/>
            <a:ext cx="875850" cy="813861"/>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5">
          <a:extLst>
            <a:ext uri="{FF2B5EF4-FFF2-40B4-BE49-F238E27FC236}">
              <a16:creationId xmlns:a16="http://schemas.microsoft.com/office/drawing/2014/main" id="{ECC3EE8A-5CC3-70B4-EEB7-289A848C7535}"/>
            </a:ext>
          </a:extLst>
        </p:cNvPr>
        <p:cNvGrpSpPr/>
        <p:nvPr/>
      </p:nvGrpSpPr>
      <p:grpSpPr>
        <a:xfrm>
          <a:off x="0" y="0"/>
          <a:ext cx="0" cy="0"/>
          <a:chOff x="0" y="0"/>
          <a:chExt cx="0" cy="0"/>
        </a:xfrm>
      </p:grpSpPr>
      <p:grpSp>
        <p:nvGrpSpPr>
          <p:cNvPr id="2" name="Group 3">
            <a:extLst>
              <a:ext uri="{FF2B5EF4-FFF2-40B4-BE49-F238E27FC236}">
                <a16:creationId xmlns:a16="http://schemas.microsoft.com/office/drawing/2014/main" id="{FB85EEE3-83F0-9BB8-1A86-3206C1F7DFE5}"/>
              </a:ext>
            </a:extLst>
          </p:cNvPr>
          <p:cNvGrpSpPr/>
          <p:nvPr/>
        </p:nvGrpSpPr>
        <p:grpSpPr>
          <a:xfrm>
            <a:off x="206117" y="73940"/>
            <a:ext cx="564583" cy="577800"/>
            <a:chOff x="0" y="0"/>
            <a:chExt cx="812800" cy="812800"/>
          </a:xfrm>
        </p:grpSpPr>
        <p:sp>
          <p:nvSpPr>
            <p:cNvPr id="3" name="Freeform 4">
              <a:extLst>
                <a:ext uri="{FF2B5EF4-FFF2-40B4-BE49-F238E27FC236}">
                  <a16:creationId xmlns:a16="http://schemas.microsoft.com/office/drawing/2014/main" id="{8539D347-2BB2-8FCC-8C4B-501ADFF6465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4" name="TextBox 5">
              <a:extLst>
                <a:ext uri="{FF2B5EF4-FFF2-40B4-BE49-F238E27FC236}">
                  <a16:creationId xmlns:a16="http://schemas.microsoft.com/office/drawing/2014/main" id="{96059419-6420-C7DA-87B3-C8C6B3C287A1}"/>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5" name="Group 7">
            <a:extLst>
              <a:ext uri="{FF2B5EF4-FFF2-40B4-BE49-F238E27FC236}">
                <a16:creationId xmlns:a16="http://schemas.microsoft.com/office/drawing/2014/main" id="{3BDC7011-FA15-1895-2E09-B66A5971B299}"/>
              </a:ext>
            </a:extLst>
          </p:cNvPr>
          <p:cNvGrpSpPr/>
          <p:nvPr/>
        </p:nvGrpSpPr>
        <p:grpSpPr>
          <a:xfrm>
            <a:off x="259047" y="816765"/>
            <a:ext cx="458969" cy="458969"/>
            <a:chOff x="0" y="0"/>
            <a:chExt cx="812800" cy="812800"/>
          </a:xfrm>
        </p:grpSpPr>
        <p:sp>
          <p:nvSpPr>
            <p:cNvPr id="6" name="Freeform 8">
              <a:extLst>
                <a:ext uri="{FF2B5EF4-FFF2-40B4-BE49-F238E27FC236}">
                  <a16:creationId xmlns:a16="http://schemas.microsoft.com/office/drawing/2014/main" id="{785DFEAA-29C1-F89D-ECEA-558C866AD5C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7" name="TextBox 9">
              <a:extLst>
                <a:ext uri="{FF2B5EF4-FFF2-40B4-BE49-F238E27FC236}">
                  <a16:creationId xmlns:a16="http://schemas.microsoft.com/office/drawing/2014/main" id="{AEBCDF0B-B383-0885-438D-BD87B0DA2955}"/>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3" name="Grupo 12">
            <a:extLst>
              <a:ext uri="{FF2B5EF4-FFF2-40B4-BE49-F238E27FC236}">
                <a16:creationId xmlns:a16="http://schemas.microsoft.com/office/drawing/2014/main" id="{CE69F7BE-DC42-28F6-59A6-50FA97686DB5}"/>
              </a:ext>
            </a:extLst>
          </p:cNvPr>
          <p:cNvGrpSpPr/>
          <p:nvPr/>
        </p:nvGrpSpPr>
        <p:grpSpPr>
          <a:xfrm>
            <a:off x="41736" y="4116415"/>
            <a:ext cx="1278458" cy="964649"/>
            <a:chOff x="3064409" y="49193"/>
            <a:chExt cx="6015052" cy="4538603"/>
          </a:xfrm>
        </p:grpSpPr>
        <p:pic>
          <p:nvPicPr>
            <p:cNvPr id="14" name="Imagen 13" descr="Icono&#10;&#10;Descripción generada automáticamente">
              <a:extLst>
                <a:ext uri="{FF2B5EF4-FFF2-40B4-BE49-F238E27FC236}">
                  <a16:creationId xmlns:a16="http://schemas.microsoft.com/office/drawing/2014/main" id="{89A1BEA7-21A7-BD0F-07F0-4810390AC56D}"/>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15" name="Imagen 14" descr="Texto&#10;&#10;Descripción generada automáticamente">
              <a:extLst>
                <a:ext uri="{FF2B5EF4-FFF2-40B4-BE49-F238E27FC236}">
                  <a16:creationId xmlns:a16="http://schemas.microsoft.com/office/drawing/2014/main" id="{34A86C72-AB70-4C2C-DCFD-CE21B44ED442}"/>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16" name="Freeform 23">
            <a:extLst>
              <a:ext uri="{FF2B5EF4-FFF2-40B4-BE49-F238E27FC236}">
                <a16:creationId xmlns:a16="http://schemas.microsoft.com/office/drawing/2014/main" id="{7E3DECA3-2F6E-717E-E7AA-82AB0B54AC07}"/>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pic>
        <p:nvPicPr>
          <p:cNvPr id="3074" name="Picture 2" descr="Missionary who went to live with tribe who speared her husband to death">
            <a:extLst>
              <a:ext uri="{FF2B5EF4-FFF2-40B4-BE49-F238E27FC236}">
                <a16:creationId xmlns:a16="http://schemas.microsoft.com/office/drawing/2014/main" id="{EEE872EB-C5B9-D896-4A8A-B9C90FBABB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825" y="1066800"/>
            <a:ext cx="66103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8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5">
          <a:extLst>
            <a:ext uri="{FF2B5EF4-FFF2-40B4-BE49-F238E27FC236}">
              <a16:creationId xmlns:a16="http://schemas.microsoft.com/office/drawing/2014/main" id="{9DDC0F60-E811-4F22-06CD-43A52C112DB1}"/>
            </a:ext>
          </a:extLst>
        </p:cNvPr>
        <p:cNvGrpSpPr/>
        <p:nvPr/>
      </p:nvGrpSpPr>
      <p:grpSpPr>
        <a:xfrm>
          <a:off x="0" y="0"/>
          <a:ext cx="0" cy="0"/>
          <a:chOff x="0" y="0"/>
          <a:chExt cx="0" cy="0"/>
        </a:xfrm>
      </p:grpSpPr>
      <p:grpSp>
        <p:nvGrpSpPr>
          <p:cNvPr id="2" name="Group 3">
            <a:extLst>
              <a:ext uri="{FF2B5EF4-FFF2-40B4-BE49-F238E27FC236}">
                <a16:creationId xmlns:a16="http://schemas.microsoft.com/office/drawing/2014/main" id="{425B2BD0-42AC-4851-B35D-1DC765283ED5}"/>
              </a:ext>
            </a:extLst>
          </p:cNvPr>
          <p:cNvGrpSpPr/>
          <p:nvPr/>
        </p:nvGrpSpPr>
        <p:grpSpPr>
          <a:xfrm>
            <a:off x="206117" y="73940"/>
            <a:ext cx="564583" cy="577800"/>
            <a:chOff x="0" y="0"/>
            <a:chExt cx="812800" cy="812800"/>
          </a:xfrm>
        </p:grpSpPr>
        <p:sp>
          <p:nvSpPr>
            <p:cNvPr id="3" name="Freeform 4">
              <a:extLst>
                <a:ext uri="{FF2B5EF4-FFF2-40B4-BE49-F238E27FC236}">
                  <a16:creationId xmlns:a16="http://schemas.microsoft.com/office/drawing/2014/main" id="{43CAC48B-847E-55D8-4A13-E459B9300D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4" name="TextBox 5">
              <a:extLst>
                <a:ext uri="{FF2B5EF4-FFF2-40B4-BE49-F238E27FC236}">
                  <a16:creationId xmlns:a16="http://schemas.microsoft.com/office/drawing/2014/main" id="{7D219D5E-AE70-0C01-B61F-2F8B3483478B}"/>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5" name="Group 7">
            <a:extLst>
              <a:ext uri="{FF2B5EF4-FFF2-40B4-BE49-F238E27FC236}">
                <a16:creationId xmlns:a16="http://schemas.microsoft.com/office/drawing/2014/main" id="{B399EF2C-2013-B6EE-D1E6-D7956FD1F2FD}"/>
              </a:ext>
            </a:extLst>
          </p:cNvPr>
          <p:cNvGrpSpPr/>
          <p:nvPr/>
        </p:nvGrpSpPr>
        <p:grpSpPr>
          <a:xfrm>
            <a:off x="259047" y="816765"/>
            <a:ext cx="458969" cy="458969"/>
            <a:chOff x="0" y="0"/>
            <a:chExt cx="812800" cy="812800"/>
          </a:xfrm>
        </p:grpSpPr>
        <p:sp>
          <p:nvSpPr>
            <p:cNvPr id="6" name="Freeform 8">
              <a:extLst>
                <a:ext uri="{FF2B5EF4-FFF2-40B4-BE49-F238E27FC236}">
                  <a16:creationId xmlns:a16="http://schemas.microsoft.com/office/drawing/2014/main" id="{9CA1A30C-DA26-F093-D6DB-226EF3FA747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7" name="TextBox 9">
              <a:extLst>
                <a:ext uri="{FF2B5EF4-FFF2-40B4-BE49-F238E27FC236}">
                  <a16:creationId xmlns:a16="http://schemas.microsoft.com/office/drawing/2014/main" id="{9F634A75-39BD-4D7D-1BB3-DE8AD5722B96}"/>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3" name="Grupo 12">
            <a:extLst>
              <a:ext uri="{FF2B5EF4-FFF2-40B4-BE49-F238E27FC236}">
                <a16:creationId xmlns:a16="http://schemas.microsoft.com/office/drawing/2014/main" id="{6AE091D3-4E67-A511-93F9-862FFC020763}"/>
              </a:ext>
            </a:extLst>
          </p:cNvPr>
          <p:cNvGrpSpPr/>
          <p:nvPr/>
        </p:nvGrpSpPr>
        <p:grpSpPr>
          <a:xfrm>
            <a:off x="41736" y="4116415"/>
            <a:ext cx="1278458" cy="964649"/>
            <a:chOff x="3064409" y="49193"/>
            <a:chExt cx="6015052" cy="4538603"/>
          </a:xfrm>
        </p:grpSpPr>
        <p:pic>
          <p:nvPicPr>
            <p:cNvPr id="14" name="Imagen 13" descr="Icono&#10;&#10;Descripción generada automáticamente">
              <a:extLst>
                <a:ext uri="{FF2B5EF4-FFF2-40B4-BE49-F238E27FC236}">
                  <a16:creationId xmlns:a16="http://schemas.microsoft.com/office/drawing/2014/main" id="{87448D1F-7356-DF10-0311-BADC0135B9C0}"/>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15" name="Imagen 14" descr="Texto&#10;&#10;Descripción generada automáticamente">
              <a:extLst>
                <a:ext uri="{FF2B5EF4-FFF2-40B4-BE49-F238E27FC236}">
                  <a16:creationId xmlns:a16="http://schemas.microsoft.com/office/drawing/2014/main" id="{F58C2710-64D7-8521-F9BB-6F8875E68CF6}"/>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16" name="Freeform 23">
            <a:extLst>
              <a:ext uri="{FF2B5EF4-FFF2-40B4-BE49-F238E27FC236}">
                <a16:creationId xmlns:a16="http://schemas.microsoft.com/office/drawing/2014/main" id="{6DDBA791-437F-A0F4-5708-AE304CF097D3}"/>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pic>
        <p:nvPicPr>
          <p:cNvPr id="2050" name="Picture 2" descr="🚗 ¿Qué debemos hacer para evitar un choque de frente? ⚠️ -  condefconductordefensivo.com">
            <a:extLst>
              <a:ext uri="{FF2B5EF4-FFF2-40B4-BE49-F238E27FC236}">
                <a16:creationId xmlns:a16="http://schemas.microsoft.com/office/drawing/2014/main" id="{F4813D6D-8012-5292-7A24-D67D70BB2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433" y="483834"/>
            <a:ext cx="6632592" cy="413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3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t="-9222" b="-9222"/>
          </a:stretch>
        </a:blipFill>
        <a:effectLst/>
      </p:bgPr>
    </p:bg>
    <p:spTree>
      <p:nvGrpSpPr>
        <p:cNvPr id="1" name="Shape 1964"/>
        <p:cNvGrpSpPr/>
        <p:nvPr/>
      </p:nvGrpSpPr>
      <p:grpSpPr>
        <a:xfrm>
          <a:off x="0" y="0"/>
          <a:ext cx="0" cy="0"/>
          <a:chOff x="0" y="0"/>
          <a:chExt cx="0" cy="0"/>
        </a:xfrm>
      </p:grpSpPr>
      <p:grpSp>
        <p:nvGrpSpPr>
          <p:cNvPr id="8" name="Grupo 7">
            <a:extLst>
              <a:ext uri="{FF2B5EF4-FFF2-40B4-BE49-F238E27FC236}">
                <a16:creationId xmlns:a16="http://schemas.microsoft.com/office/drawing/2014/main" id="{F8242065-F2EA-A1FC-2A10-E53ED6B47278}"/>
              </a:ext>
            </a:extLst>
          </p:cNvPr>
          <p:cNvGrpSpPr/>
          <p:nvPr/>
        </p:nvGrpSpPr>
        <p:grpSpPr>
          <a:xfrm>
            <a:off x="-76202" y="-76210"/>
            <a:ext cx="2526376" cy="2895547"/>
            <a:chOff x="-76202" y="-76210"/>
            <a:chExt cx="2526376" cy="2895547"/>
          </a:xfrm>
        </p:grpSpPr>
        <p:sp>
          <p:nvSpPr>
            <p:cNvPr id="1967" name="Google Shape;1967;p52"/>
            <p:cNvSpPr/>
            <p:nvPr/>
          </p:nvSpPr>
          <p:spPr>
            <a:xfrm rot="10800000">
              <a:off x="-76200" y="1690558"/>
              <a:ext cx="382257" cy="441707"/>
            </a:xfrm>
            <a:custGeom>
              <a:avLst/>
              <a:gdLst/>
              <a:ahLst/>
              <a:cxnLst/>
              <a:rect l="l" t="t" r="r" b="b"/>
              <a:pathLst>
                <a:path w="27654" h="31824" extrusionOk="0">
                  <a:moveTo>
                    <a:pt x="27653" y="1"/>
                  </a:moveTo>
                  <a:lnTo>
                    <a:pt x="0" y="15845"/>
                  </a:lnTo>
                  <a:lnTo>
                    <a:pt x="27653" y="31823"/>
                  </a:lnTo>
                  <a:lnTo>
                    <a:pt x="27653"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2"/>
            <p:cNvSpPr/>
            <p:nvPr/>
          </p:nvSpPr>
          <p:spPr>
            <a:xfrm rot="10800000">
              <a:off x="-76202" y="1248850"/>
              <a:ext cx="382247" cy="66349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2"/>
            <p:cNvSpPr/>
            <p:nvPr/>
          </p:nvSpPr>
          <p:spPr>
            <a:xfrm rot="10800000">
              <a:off x="-76200" y="143724"/>
              <a:ext cx="382257" cy="663476"/>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2"/>
            <p:cNvSpPr/>
            <p:nvPr/>
          </p:nvSpPr>
          <p:spPr>
            <a:xfrm rot="10800000">
              <a:off x="-76202" y="-76210"/>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2"/>
            <p:cNvSpPr/>
            <p:nvPr/>
          </p:nvSpPr>
          <p:spPr>
            <a:xfrm rot="10800000">
              <a:off x="-76191" y="807176"/>
              <a:ext cx="382247" cy="441703"/>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2"/>
            <p:cNvSpPr/>
            <p:nvPr/>
          </p:nvSpPr>
          <p:spPr>
            <a:xfrm rot="10800000">
              <a:off x="686447" y="1690558"/>
              <a:ext cx="380418" cy="441707"/>
            </a:xfrm>
            <a:custGeom>
              <a:avLst/>
              <a:gdLst/>
              <a:ahLst/>
              <a:cxnLst/>
              <a:rect l="l" t="t" r="r" b="b"/>
              <a:pathLst>
                <a:path w="27521" h="31824" extrusionOk="0">
                  <a:moveTo>
                    <a:pt x="27521" y="1"/>
                  </a:moveTo>
                  <a:lnTo>
                    <a:pt x="1" y="15845"/>
                  </a:lnTo>
                  <a:lnTo>
                    <a:pt x="27521" y="31823"/>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2"/>
            <p:cNvSpPr/>
            <p:nvPr/>
          </p:nvSpPr>
          <p:spPr>
            <a:xfrm rot="10800000">
              <a:off x="684609" y="1248865"/>
              <a:ext cx="384095" cy="661630"/>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2"/>
            <p:cNvSpPr/>
            <p:nvPr/>
          </p:nvSpPr>
          <p:spPr>
            <a:xfrm rot="10800000">
              <a:off x="306052" y="1248850"/>
              <a:ext cx="380409" cy="6616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2"/>
            <p:cNvSpPr/>
            <p:nvPr/>
          </p:nvSpPr>
          <p:spPr>
            <a:xfrm rot="10800000">
              <a:off x="680965" y="2692002"/>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2"/>
            <p:cNvSpPr/>
            <p:nvPr/>
          </p:nvSpPr>
          <p:spPr>
            <a:xfrm rot="10800000">
              <a:off x="306043" y="2132251"/>
              <a:ext cx="380418" cy="442165"/>
            </a:xfrm>
            <a:custGeom>
              <a:avLst/>
              <a:gdLst/>
              <a:ahLst/>
              <a:cxnLst/>
              <a:rect l="l" t="t" r="r" b="b"/>
              <a:pathLst>
                <a:path w="27521" h="31857" extrusionOk="0">
                  <a:moveTo>
                    <a:pt x="1" y="0"/>
                  </a:moveTo>
                  <a:lnTo>
                    <a:pt x="1" y="31857"/>
                  </a:lnTo>
                  <a:lnTo>
                    <a:pt x="27520" y="15845"/>
                  </a:lnTo>
                  <a:lnTo>
                    <a:pt x="1"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2"/>
            <p:cNvSpPr/>
            <p:nvPr/>
          </p:nvSpPr>
          <p:spPr>
            <a:xfrm rot="10800000">
              <a:off x="306043" y="-76200"/>
              <a:ext cx="760822" cy="44170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2"/>
            <p:cNvSpPr/>
            <p:nvPr/>
          </p:nvSpPr>
          <p:spPr>
            <a:xfrm rot="10800000">
              <a:off x="306043" y="143724"/>
              <a:ext cx="380418" cy="663476"/>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2"/>
            <p:cNvSpPr/>
            <p:nvPr/>
          </p:nvSpPr>
          <p:spPr>
            <a:xfrm rot="10800000">
              <a:off x="306043" y="585416"/>
              <a:ext cx="380418" cy="441693"/>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2"/>
            <p:cNvSpPr/>
            <p:nvPr/>
          </p:nvSpPr>
          <p:spPr>
            <a:xfrm rot="10800000">
              <a:off x="-76191" y="585406"/>
              <a:ext cx="382247" cy="441703"/>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2"/>
            <p:cNvSpPr/>
            <p:nvPr/>
          </p:nvSpPr>
          <p:spPr>
            <a:xfrm rot="10800000">
              <a:off x="-76202" y="1027085"/>
              <a:ext cx="382247" cy="443577"/>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2"/>
            <p:cNvSpPr/>
            <p:nvPr/>
          </p:nvSpPr>
          <p:spPr>
            <a:xfrm rot="10800000">
              <a:off x="306050" y="807171"/>
              <a:ext cx="760804" cy="66349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2"/>
            <p:cNvSpPr/>
            <p:nvPr/>
          </p:nvSpPr>
          <p:spPr>
            <a:xfrm rot="10800000">
              <a:off x="1449103" y="1690548"/>
              <a:ext cx="380395" cy="441717"/>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2"/>
            <p:cNvSpPr/>
            <p:nvPr/>
          </p:nvSpPr>
          <p:spPr>
            <a:xfrm rot="10800000">
              <a:off x="1708691" y="1366463"/>
              <a:ext cx="178448" cy="20650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2"/>
            <p:cNvSpPr/>
            <p:nvPr/>
          </p:nvSpPr>
          <p:spPr>
            <a:xfrm rot="10800000">
              <a:off x="1712381" y="2028081"/>
              <a:ext cx="120809" cy="141229"/>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2"/>
            <p:cNvSpPr/>
            <p:nvPr/>
          </p:nvSpPr>
          <p:spPr>
            <a:xfrm rot="10800000">
              <a:off x="1066851" y="1248865"/>
              <a:ext cx="382257" cy="661630"/>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2"/>
            <p:cNvSpPr/>
            <p:nvPr/>
          </p:nvSpPr>
          <p:spPr>
            <a:xfrm rot="10800000">
              <a:off x="1066861" y="1690548"/>
              <a:ext cx="382247" cy="441717"/>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2"/>
            <p:cNvSpPr/>
            <p:nvPr/>
          </p:nvSpPr>
          <p:spPr>
            <a:xfrm rot="10800000">
              <a:off x="1449103" y="365483"/>
              <a:ext cx="380395" cy="441717"/>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2"/>
            <p:cNvSpPr/>
            <p:nvPr/>
          </p:nvSpPr>
          <p:spPr>
            <a:xfrm rot="10800000">
              <a:off x="2069765" y="-76210"/>
              <a:ext cx="380409" cy="441717"/>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2"/>
            <p:cNvSpPr/>
            <p:nvPr/>
          </p:nvSpPr>
          <p:spPr>
            <a:xfrm rot="10800000">
              <a:off x="1066851" y="-76200"/>
              <a:ext cx="382257" cy="883400"/>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2"/>
            <p:cNvSpPr/>
            <p:nvPr/>
          </p:nvSpPr>
          <p:spPr>
            <a:xfrm rot="10800000">
              <a:off x="1066851" y="585416"/>
              <a:ext cx="382257" cy="441693"/>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2"/>
            <p:cNvSpPr/>
            <p:nvPr/>
          </p:nvSpPr>
          <p:spPr>
            <a:xfrm rot="10800000">
              <a:off x="686445" y="143703"/>
              <a:ext cx="382247" cy="883406"/>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2"/>
            <p:cNvSpPr/>
            <p:nvPr/>
          </p:nvSpPr>
          <p:spPr>
            <a:xfrm rot="10800000">
              <a:off x="686465" y="807171"/>
              <a:ext cx="762643" cy="66349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rupo 8">
            <a:extLst>
              <a:ext uri="{FF2B5EF4-FFF2-40B4-BE49-F238E27FC236}">
                <a16:creationId xmlns:a16="http://schemas.microsoft.com/office/drawing/2014/main" id="{8323C702-E2A0-0517-F824-E9D41FA91214}"/>
              </a:ext>
            </a:extLst>
          </p:cNvPr>
          <p:cNvGrpSpPr/>
          <p:nvPr/>
        </p:nvGrpSpPr>
        <p:grpSpPr>
          <a:xfrm>
            <a:off x="7259448" y="3168852"/>
            <a:ext cx="1884551" cy="1971397"/>
            <a:chOff x="7259448" y="3168852"/>
            <a:chExt cx="1884551" cy="1971397"/>
          </a:xfrm>
        </p:grpSpPr>
        <p:sp>
          <p:nvSpPr>
            <p:cNvPr id="1994" name="Google Shape;1994;p52"/>
            <p:cNvSpPr/>
            <p:nvPr/>
          </p:nvSpPr>
          <p:spPr>
            <a:xfrm>
              <a:off x="8761740" y="4256839"/>
              <a:ext cx="382247" cy="66349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2"/>
            <p:cNvSpPr/>
            <p:nvPr/>
          </p:nvSpPr>
          <p:spPr>
            <a:xfrm>
              <a:off x="8763590" y="4698532"/>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2"/>
            <p:cNvSpPr/>
            <p:nvPr/>
          </p:nvSpPr>
          <p:spPr>
            <a:xfrm>
              <a:off x="8652474" y="3168852"/>
              <a:ext cx="111133" cy="127335"/>
            </a:xfrm>
            <a:custGeom>
              <a:avLst/>
              <a:gdLst/>
              <a:ahLst/>
              <a:cxnLst/>
              <a:rect l="l" t="t" r="r" b="b"/>
              <a:pathLst>
                <a:path w="8040" h="9174" extrusionOk="0">
                  <a:moveTo>
                    <a:pt x="8040" y="0"/>
                  </a:moveTo>
                  <a:lnTo>
                    <a:pt x="1" y="4604"/>
                  </a:lnTo>
                  <a:lnTo>
                    <a:pt x="8040" y="9174"/>
                  </a:lnTo>
                  <a:lnTo>
                    <a:pt x="804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2"/>
            <p:cNvSpPr/>
            <p:nvPr/>
          </p:nvSpPr>
          <p:spPr>
            <a:xfrm>
              <a:off x="8000931" y="4698532"/>
              <a:ext cx="760804" cy="44171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2"/>
            <p:cNvSpPr/>
            <p:nvPr/>
          </p:nvSpPr>
          <p:spPr>
            <a:xfrm>
              <a:off x="8381336" y="4256839"/>
              <a:ext cx="380409" cy="66349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2"/>
            <p:cNvSpPr/>
            <p:nvPr/>
          </p:nvSpPr>
          <p:spPr>
            <a:xfrm>
              <a:off x="8761740" y="4036930"/>
              <a:ext cx="382247" cy="441703"/>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2"/>
            <p:cNvSpPr/>
            <p:nvPr/>
          </p:nvSpPr>
          <p:spPr>
            <a:xfrm>
              <a:off x="7822482" y="3491070"/>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2"/>
            <p:cNvSpPr/>
            <p:nvPr/>
          </p:nvSpPr>
          <p:spPr>
            <a:xfrm>
              <a:off x="7259448" y="4698532"/>
              <a:ext cx="380409" cy="441717"/>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upo 3">
            <a:extLst>
              <a:ext uri="{FF2B5EF4-FFF2-40B4-BE49-F238E27FC236}">
                <a16:creationId xmlns:a16="http://schemas.microsoft.com/office/drawing/2014/main" id="{046C97B0-0618-F1DB-B326-A601EEF70C81}"/>
              </a:ext>
            </a:extLst>
          </p:cNvPr>
          <p:cNvGrpSpPr/>
          <p:nvPr/>
        </p:nvGrpSpPr>
        <p:grpSpPr>
          <a:xfrm>
            <a:off x="41736" y="4116415"/>
            <a:ext cx="1278458" cy="964649"/>
            <a:chOff x="3064409" y="49193"/>
            <a:chExt cx="6015052" cy="4538603"/>
          </a:xfrm>
        </p:grpSpPr>
        <p:pic>
          <p:nvPicPr>
            <p:cNvPr id="5" name="Imagen 4" descr="Icono&#10;&#10;Descripción generada automáticamente">
              <a:extLst>
                <a:ext uri="{FF2B5EF4-FFF2-40B4-BE49-F238E27FC236}">
                  <a16:creationId xmlns:a16="http://schemas.microsoft.com/office/drawing/2014/main" id="{E83534A8-CC75-1E66-B67D-97DECD5271D3}"/>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6" name="Imagen 5" descr="Texto&#10;&#10;Descripción generada automáticamente">
              <a:extLst>
                <a:ext uri="{FF2B5EF4-FFF2-40B4-BE49-F238E27FC236}">
                  <a16:creationId xmlns:a16="http://schemas.microsoft.com/office/drawing/2014/main" id="{832FFD31-DAE8-68B7-FCDA-2BF4D67CB3D2}"/>
                </a:ext>
              </a:extLst>
            </p:cNvPr>
            <p:cNvPicPr>
              <a:picLocks noChangeAspect="1"/>
            </p:cNvPicPr>
            <p:nvPr/>
          </p:nvPicPr>
          <p:blipFill rotWithShape="1">
            <a:blip r:embed="rId5"/>
            <a:srcRect l="27961"/>
            <a:stretch/>
          </p:blipFill>
          <p:spPr>
            <a:xfrm>
              <a:off x="3064409" y="49193"/>
              <a:ext cx="4422390" cy="3453152"/>
            </a:xfrm>
            <a:prstGeom prst="rect">
              <a:avLst/>
            </a:prstGeom>
          </p:spPr>
        </p:pic>
      </p:grpSp>
      <p:sp>
        <p:nvSpPr>
          <p:cNvPr id="7" name="Freeform 23">
            <a:extLst>
              <a:ext uri="{FF2B5EF4-FFF2-40B4-BE49-F238E27FC236}">
                <a16:creationId xmlns:a16="http://schemas.microsoft.com/office/drawing/2014/main" id="{888593BC-A052-11AB-93DD-958F97D3C1C9}"/>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6"/>
            <a:stretch>
              <a:fillRect t="-9600" b="-11347"/>
            </a:stretch>
          </a:blipFill>
        </p:spPr>
        <p:txBody>
          <a:bodyPr/>
          <a:lstStyle/>
          <a:p>
            <a:endParaRPr lang="es-GT" sz="700"/>
          </a:p>
        </p:txBody>
      </p:sp>
      <p:pic>
        <p:nvPicPr>
          <p:cNvPr id="4098" name="Picture 2" descr="Mapa del Mundo">
            <a:extLst>
              <a:ext uri="{FF2B5EF4-FFF2-40B4-BE49-F238E27FC236}">
                <a16:creationId xmlns:a16="http://schemas.microsoft.com/office/drawing/2014/main" id="{2E1FEB4B-00CF-D5F9-F8B3-01568B4E7E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14" y="403083"/>
            <a:ext cx="7832050" cy="437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6" name="Google Shape;2026;p55"/>
          <p:cNvSpPr txBox="1">
            <a:spLocks noGrp="1"/>
          </p:cNvSpPr>
          <p:nvPr>
            <p:ph type="ctrTitle" idx="3"/>
          </p:nvPr>
        </p:nvSpPr>
        <p:spPr>
          <a:xfrm>
            <a:off x="4572000" y="468450"/>
            <a:ext cx="3790200" cy="57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2027" name="Google Shape;2027;p55"/>
          <p:cNvSpPr txBox="1">
            <a:spLocks noGrp="1"/>
          </p:cNvSpPr>
          <p:nvPr>
            <p:ph type="ctrTitle"/>
          </p:nvPr>
        </p:nvSpPr>
        <p:spPr>
          <a:xfrm>
            <a:off x="2139858" y="1377824"/>
            <a:ext cx="1837800" cy="3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CALI</a:t>
            </a:r>
            <a:endParaRPr dirty="0"/>
          </a:p>
        </p:txBody>
      </p:sp>
      <p:sp>
        <p:nvSpPr>
          <p:cNvPr id="2028" name="Google Shape;2028;p55"/>
          <p:cNvSpPr txBox="1">
            <a:spLocks noGrp="1"/>
          </p:cNvSpPr>
          <p:nvPr>
            <p:ph type="title" idx="2"/>
          </p:nvPr>
        </p:nvSpPr>
        <p:spPr>
          <a:xfrm>
            <a:off x="347623" y="1424244"/>
            <a:ext cx="1627577" cy="94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1963</a:t>
            </a:r>
            <a:endParaRPr sz="6600" dirty="0"/>
          </a:p>
        </p:txBody>
      </p:sp>
      <p:sp>
        <p:nvSpPr>
          <p:cNvPr id="2029" name="Google Shape;2029;p55"/>
          <p:cNvSpPr txBox="1">
            <a:spLocks noGrp="1"/>
          </p:cNvSpPr>
          <p:nvPr>
            <p:ph type="subTitle" idx="1"/>
          </p:nvPr>
        </p:nvSpPr>
        <p:spPr>
          <a:xfrm>
            <a:off x="2139858" y="1729862"/>
            <a:ext cx="2331600" cy="63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0000"/>
                </a:solidFill>
                <a:effectLst>
                  <a:outerShdw blurRad="38100" dist="38100" dir="2700000" algn="tl">
                    <a:srgbClr val="000000">
                      <a:alpha val="43137"/>
                    </a:srgbClr>
                  </a:outerShdw>
                </a:effectLst>
              </a:rPr>
              <a:t>JERUSALEN</a:t>
            </a:r>
            <a:endParaRPr sz="2800" b="1" dirty="0">
              <a:solidFill>
                <a:srgbClr val="FF0000"/>
              </a:solidFill>
              <a:effectLst>
                <a:outerShdw blurRad="38100" dist="38100" dir="2700000" algn="tl">
                  <a:srgbClr val="000000">
                    <a:alpha val="43137"/>
                  </a:srgbClr>
                </a:outerShdw>
              </a:effectLst>
            </a:endParaRPr>
          </a:p>
        </p:txBody>
      </p:sp>
      <p:sp>
        <p:nvSpPr>
          <p:cNvPr id="2030" name="Google Shape;2030;p55"/>
          <p:cNvSpPr txBox="1">
            <a:spLocks noGrp="1"/>
          </p:cNvSpPr>
          <p:nvPr>
            <p:ph type="ctrTitle" idx="4"/>
          </p:nvPr>
        </p:nvSpPr>
        <p:spPr>
          <a:xfrm>
            <a:off x="5998758" y="1377824"/>
            <a:ext cx="1837800" cy="3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COLOMBIA</a:t>
            </a:r>
            <a:endParaRPr dirty="0"/>
          </a:p>
        </p:txBody>
      </p:sp>
      <p:sp>
        <p:nvSpPr>
          <p:cNvPr id="2031" name="Google Shape;2031;p55"/>
          <p:cNvSpPr txBox="1">
            <a:spLocks noGrp="1"/>
          </p:cNvSpPr>
          <p:nvPr>
            <p:ph type="title" idx="5"/>
          </p:nvPr>
        </p:nvSpPr>
        <p:spPr>
          <a:xfrm>
            <a:off x="4471458" y="1424244"/>
            <a:ext cx="1527300" cy="94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1975</a:t>
            </a:r>
            <a:endParaRPr sz="6600" dirty="0"/>
          </a:p>
        </p:txBody>
      </p:sp>
      <p:sp>
        <p:nvSpPr>
          <p:cNvPr id="2032" name="Google Shape;2032;p55"/>
          <p:cNvSpPr txBox="1">
            <a:spLocks noGrp="1"/>
          </p:cNvSpPr>
          <p:nvPr>
            <p:ph type="subTitle" idx="6"/>
          </p:nvPr>
        </p:nvSpPr>
        <p:spPr>
          <a:xfrm>
            <a:off x="5998758" y="1729862"/>
            <a:ext cx="2331600" cy="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FF0000"/>
                </a:solidFill>
                <a:effectLst>
                  <a:outerShdw blurRad="38100" dist="38100" dir="2700000" algn="tl">
                    <a:srgbClr val="000000">
                      <a:alpha val="43137"/>
                    </a:srgbClr>
                  </a:outerShdw>
                </a:effectLst>
              </a:rPr>
              <a:t>JUDEA</a:t>
            </a:r>
            <a:endParaRPr sz="2800" b="1" dirty="0">
              <a:solidFill>
                <a:srgbClr val="FF0000"/>
              </a:solidFill>
              <a:effectLst>
                <a:outerShdw blurRad="38100" dist="38100" dir="2700000" algn="tl">
                  <a:srgbClr val="000000">
                    <a:alpha val="43137"/>
                  </a:srgbClr>
                </a:outerShdw>
              </a:effectLst>
            </a:endParaRPr>
          </a:p>
        </p:txBody>
      </p:sp>
      <p:sp>
        <p:nvSpPr>
          <p:cNvPr id="2033" name="Google Shape;2033;p55"/>
          <p:cNvSpPr txBox="1">
            <a:spLocks noGrp="1"/>
          </p:cNvSpPr>
          <p:nvPr>
            <p:ph type="ctrTitle" idx="7"/>
          </p:nvPr>
        </p:nvSpPr>
        <p:spPr>
          <a:xfrm>
            <a:off x="2139857" y="3122063"/>
            <a:ext cx="1978721" cy="3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HABLA HISPANA</a:t>
            </a:r>
            <a:endParaRPr dirty="0"/>
          </a:p>
        </p:txBody>
      </p:sp>
      <p:sp>
        <p:nvSpPr>
          <p:cNvPr id="2034" name="Google Shape;2034;p55"/>
          <p:cNvSpPr txBox="1">
            <a:spLocks noGrp="1"/>
          </p:cNvSpPr>
          <p:nvPr>
            <p:ph type="title" idx="8"/>
          </p:nvPr>
        </p:nvSpPr>
        <p:spPr>
          <a:xfrm>
            <a:off x="146681" y="3168483"/>
            <a:ext cx="1828519" cy="94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1985</a:t>
            </a:r>
            <a:endParaRPr sz="6600" dirty="0"/>
          </a:p>
        </p:txBody>
      </p:sp>
      <p:sp>
        <p:nvSpPr>
          <p:cNvPr id="2035" name="Google Shape;2035;p55"/>
          <p:cNvSpPr txBox="1">
            <a:spLocks noGrp="1"/>
          </p:cNvSpPr>
          <p:nvPr>
            <p:ph type="subTitle" idx="9"/>
          </p:nvPr>
        </p:nvSpPr>
        <p:spPr>
          <a:xfrm>
            <a:off x="2139858" y="3474101"/>
            <a:ext cx="2331600" cy="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FF0000"/>
                </a:solidFill>
                <a:effectLst>
                  <a:outerShdw blurRad="38100" dist="38100" dir="2700000" algn="tl">
                    <a:srgbClr val="000000">
                      <a:alpha val="43137"/>
                    </a:srgbClr>
                  </a:outerShdw>
                </a:effectLst>
              </a:rPr>
              <a:t>SAMARIA</a:t>
            </a:r>
            <a:endParaRPr sz="2800" b="1" dirty="0">
              <a:solidFill>
                <a:srgbClr val="FF0000"/>
              </a:solidFill>
              <a:effectLst>
                <a:outerShdw blurRad="38100" dist="38100" dir="2700000" algn="tl">
                  <a:srgbClr val="000000">
                    <a:alpha val="43137"/>
                  </a:srgbClr>
                </a:outerShdw>
              </a:effectLst>
            </a:endParaRPr>
          </a:p>
        </p:txBody>
      </p:sp>
      <p:sp>
        <p:nvSpPr>
          <p:cNvPr id="2036" name="Google Shape;2036;p55"/>
          <p:cNvSpPr txBox="1">
            <a:spLocks noGrp="1"/>
          </p:cNvSpPr>
          <p:nvPr>
            <p:ph type="ctrTitle" idx="13"/>
          </p:nvPr>
        </p:nvSpPr>
        <p:spPr>
          <a:xfrm>
            <a:off x="5998757" y="3122063"/>
            <a:ext cx="2684263" cy="3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TRANSCULTURALIDAD</a:t>
            </a:r>
            <a:endParaRPr dirty="0"/>
          </a:p>
        </p:txBody>
      </p:sp>
      <p:sp>
        <p:nvSpPr>
          <p:cNvPr id="2037" name="Google Shape;2037;p55"/>
          <p:cNvSpPr txBox="1">
            <a:spLocks noGrp="1"/>
          </p:cNvSpPr>
          <p:nvPr>
            <p:ph type="title" idx="14"/>
          </p:nvPr>
        </p:nvSpPr>
        <p:spPr>
          <a:xfrm>
            <a:off x="4283235" y="3168483"/>
            <a:ext cx="1715523" cy="94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2025</a:t>
            </a:r>
            <a:endParaRPr sz="6600" dirty="0"/>
          </a:p>
        </p:txBody>
      </p:sp>
      <p:sp>
        <p:nvSpPr>
          <p:cNvPr id="2038" name="Google Shape;2038;p55"/>
          <p:cNvSpPr txBox="1">
            <a:spLocks noGrp="1"/>
          </p:cNvSpPr>
          <p:nvPr>
            <p:ph type="subTitle" idx="15"/>
          </p:nvPr>
        </p:nvSpPr>
        <p:spPr>
          <a:xfrm>
            <a:off x="5998758" y="3474101"/>
            <a:ext cx="2331600" cy="9624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FF0000"/>
                </a:solidFill>
                <a:effectLst>
                  <a:outerShdw blurRad="38100" dist="38100" dir="2700000" algn="tl">
                    <a:srgbClr val="000000">
                      <a:alpha val="43137"/>
                    </a:srgbClr>
                  </a:outerShdw>
                </a:effectLst>
              </a:rPr>
              <a:t>ULTIMO DE LA TIERRA</a:t>
            </a:r>
            <a:endParaRPr sz="2800" b="1" dirty="0">
              <a:solidFill>
                <a:srgbClr val="FF0000"/>
              </a:solidFill>
              <a:effectLst>
                <a:outerShdw blurRad="38100" dist="38100" dir="2700000" algn="tl">
                  <a:srgbClr val="000000">
                    <a:alpha val="43137"/>
                  </a:srgbClr>
                </a:outerShdw>
              </a:effectLst>
            </a:endParaRPr>
          </a:p>
        </p:txBody>
      </p:sp>
      <p:grpSp>
        <p:nvGrpSpPr>
          <p:cNvPr id="11" name="Group 3">
            <a:extLst>
              <a:ext uri="{FF2B5EF4-FFF2-40B4-BE49-F238E27FC236}">
                <a16:creationId xmlns:a16="http://schemas.microsoft.com/office/drawing/2014/main" id="{FC9C5C25-92AD-3804-CB59-3C268D98AFB9}"/>
              </a:ext>
            </a:extLst>
          </p:cNvPr>
          <p:cNvGrpSpPr/>
          <p:nvPr/>
        </p:nvGrpSpPr>
        <p:grpSpPr>
          <a:xfrm>
            <a:off x="5792573" y="4593372"/>
            <a:ext cx="391818" cy="391818"/>
            <a:chOff x="0" y="0"/>
            <a:chExt cx="812800" cy="812800"/>
          </a:xfrm>
        </p:grpSpPr>
        <p:sp>
          <p:nvSpPr>
            <p:cNvPr id="12" name="Freeform 4">
              <a:extLst>
                <a:ext uri="{FF2B5EF4-FFF2-40B4-BE49-F238E27FC236}">
                  <a16:creationId xmlns:a16="http://schemas.microsoft.com/office/drawing/2014/main" id="{D49FA45D-DA33-E280-C95E-417B051CD11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13" name="TextBox 5">
              <a:extLst>
                <a:ext uri="{FF2B5EF4-FFF2-40B4-BE49-F238E27FC236}">
                  <a16:creationId xmlns:a16="http://schemas.microsoft.com/office/drawing/2014/main" id="{22AD15CC-17F9-3E18-EDC7-C46122D6F86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4" name="Group 15">
            <a:extLst>
              <a:ext uri="{FF2B5EF4-FFF2-40B4-BE49-F238E27FC236}">
                <a16:creationId xmlns:a16="http://schemas.microsoft.com/office/drawing/2014/main" id="{D15C0D95-314F-2225-D836-3AD4A18663DE}"/>
              </a:ext>
            </a:extLst>
          </p:cNvPr>
          <p:cNvGrpSpPr/>
          <p:nvPr/>
        </p:nvGrpSpPr>
        <p:grpSpPr>
          <a:xfrm>
            <a:off x="5038449" y="4330312"/>
            <a:ext cx="458969" cy="458969"/>
            <a:chOff x="0" y="0"/>
            <a:chExt cx="812800" cy="812800"/>
          </a:xfrm>
        </p:grpSpPr>
        <p:sp>
          <p:nvSpPr>
            <p:cNvPr id="15" name="Freeform 16">
              <a:extLst>
                <a:ext uri="{FF2B5EF4-FFF2-40B4-BE49-F238E27FC236}">
                  <a16:creationId xmlns:a16="http://schemas.microsoft.com/office/drawing/2014/main" id="{B7577384-8E91-D3D8-6D92-61D30D7F01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16" name="TextBox 17">
              <a:extLst>
                <a:ext uri="{FF2B5EF4-FFF2-40B4-BE49-F238E27FC236}">
                  <a16:creationId xmlns:a16="http://schemas.microsoft.com/office/drawing/2014/main" id="{7504D1E6-14CA-908D-3C58-F8BE1552CF67}"/>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7" name="Freeform 23">
            <a:extLst>
              <a:ext uri="{FF2B5EF4-FFF2-40B4-BE49-F238E27FC236}">
                <a16:creationId xmlns:a16="http://schemas.microsoft.com/office/drawing/2014/main" id="{1E9A2E28-2B2B-B2CC-0F65-7BA730580480}"/>
              </a:ext>
            </a:extLst>
          </p:cNvPr>
          <p:cNvSpPr/>
          <p:nvPr/>
        </p:nvSpPr>
        <p:spPr>
          <a:xfrm>
            <a:off x="146681" y="20418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18" name="Grupo 17">
            <a:extLst>
              <a:ext uri="{FF2B5EF4-FFF2-40B4-BE49-F238E27FC236}">
                <a16:creationId xmlns:a16="http://schemas.microsoft.com/office/drawing/2014/main" id="{67F75B28-E4F9-8C77-9431-231846A47FDE}"/>
              </a:ext>
            </a:extLst>
          </p:cNvPr>
          <p:cNvGrpSpPr/>
          <p:nvPr/>
        </p:nvGrpSpPr>
        <p:grpSpPr>
          <a:xfrm>
            <a:off x="8149122" y="4370877"/>
            <a:ext cx="1037561" cy="750752"/>
            <a:chOff x="3064409" y="49193"/>
            <a:chExt cx="6015052" cy="4538603"/>
          </a:xfrm>
        </p:grpSpPr>
        <p:pic>
          <p:nvPicPr>
            <p:cNvPr id="19" name="Imagen 18" descr="Icono&#10;&#10;Descripción generada automáticamente">
              <a:extLst>
                <a:ext uri="{FF2B5EF4-FFF2-40B4-BE49-F238E27FC236}">
                  <a16:creationId xmlns:a16="http://schemas.microsoft.com/office/drawing/2014/main" id="{052D97B9-9CAC-EC6E-C857-20190A47D22A}"/>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20" name="Imagen 19" descr="Texto&#10;&#10;Descripción generada automáticamente">
              <a:extLst>
                <a:ext uri="{FF2B5EF4-FFF2-40B4-BE49-F238E27FC236}">
                  <a16:creationId xmlns:a16="http://schemas.microsoft.com/office/drawing/2014/main" id="{B6A18468-67D1-E9E6-6DFD-9DAF4E4C4EBD}"/>
                </a:ext>
              </a:extLst>
            </p:cNvPr>
            <p:cNvPicPr>
              <a:picLocks noChangeAspect="1"/>
            </p:cNvPicPr>
            <p:nvPr/>
          </p:nvPicPr>
          <p:blipFill rotWithShape="1">
            <a:blip r:embed="rId5"/>
            <a:srcRect l="27961"/>
            <a:stretch/>
          </p:blipFill>
          <p:spPr>
            <a:xfrm>
              <a:off x="3064409" y="49193"/>
              <a:ext cx="4422390" cy="34531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 name="Group 3">
            <a:extLst>
              <a:ext uri="{FF2B5EF4-FFF2-40B4-BE49-F238E27FC236}">
                <a16:creationId xmlns:a16="http://schemas.microsoft.com/office/drawing/2014/main" id="{1DF00CA7-8CA5-3431-BD58-DF50E62E3507}"/>
              </a:ext>
            </a:extLst>
          </p:cNvPr>
          <p:cNvGrpSpPr/>
          <p:nvPr/>
        </p:nvGrpSpPr>
        <p:grpSpPr>
          <a:xfrm>
            <a:off x="206117" y="73940"/>
            <a:ext cx="564583" cy="577800"/>
            <a:chOff x="0" y="0"/>
            <a:chExt cx="812800" cy="812800"/>
          </a:xfrm>
        </p:grpSpPr>
        <p:sp>
          <p:nvSpPr>
            <p:cNvPr id="3" name="Freeform 4">
              <a:extLst>
                <a:ext uri="{FF2B5EF4-FFF2-40B4-BE49-F238E27FC236}">
                  <a16:creationId xmlns:a16="http://schemas.microsoft.com/office/drawing/2014/main" id="{24777F7F-0876-0E1A-D307-F862D64F2F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4" name="TextBox 5">
              <a:extLst>
                <a:ext uri="{FF2B5EF4-FFF2-40B4-BE49-F238E27FC236}">
                  <a16:creationId xmlns:a16="http://schemas.microsoft.com/office/drawing/2014/main" id="{511655E4-7B12-7954-0AB7-C03103573E3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5" name="Group 7">
            <a:extLst>
              <a:ext uri="{FF2B5EF4-FFF2-40B4-BE49-F238E27FC236}">
                <a16:creationId xmlns:a16="http://schemas.microsoft.com/office/drawing/2014/main" id="{2B13007C-1662-2CFC-47A2-E1749123136E}"/>
              </a:ext>
            </a:extLst>
          </p:cNvPr>
          <p:cNvGrpSpPr/>
          <p:nvPr/>
        </p:nvGrpSpPr>
        <p:grpSpPr>
          <a:xfrm>
            <a:off x="259047" y="816765"/>
            <a:ext cx="458969" cy="458969"/>
            <a:chOff x="0" y="0"/>
            <a:chExt cx="812800" cy="812800"/>
          </a:xfrm>
        </p:grpSpPr>
        <p:sp>
          <p:nvSpPr>
            <p:cNvPr id="6" name="Freeform 8">
              <a:extLst>
                <a:ext uri="{FF2B5EF4-FFF2-40B4-BE49-F238E27FC236}">
                  <a16:creationId xmlns:a16="http://schemas.microsoft.com/office/drawing/2014/main" id="{750E1E6C-6F48-CC74-E4F7-2AF3BF7B27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7" name="TextBox 9">
              <a:extLst>
                <a:ext uri="{FF2B5EF4-FFF2-40B4-BE49-F238E27FC236}">
                  <a16:creationId xmlns:a16="http://schemas.microsoft.com/office/drawing/2014/main" id="{A404EB04-4D78-AD70-947D-F1B9C076F120}"/>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2" name="Título 11">
            <a:extLst>
              <a:ext uri="{FF2B5EF4-FFF2-40B4-BE49-F238E27FC236}">
                <a16:creationId xmlns:a16="http://schemas.microsoft.com/office/drawing/2014/main" id="{DBCF1219-A832-5F23-6548-1ABB74B82178}"/>
              </a:ext>
            </a:extLst>
          </p:cNvPr>
          <p:cNvSpPr>
            <a:spLocks noGrp="1"/>
          </p:cNvSpPr>
          <p:nvPr>
            <p:ph type="ctrTitle"/>
          </p:nvPr>
        </p:nvSpPr>
        <p:spPr>
          <a:xfrm flipH="1">
            <a:off x="2248676" y="452314"/>
            <a:ext cx="4463100" cy="577800"/>
          </a:xfrm>
        </p:spPr>
        <p:txBody>
          <a:bodyPr/>
          <a:lstStyle/>
          <a:p>
            <a:r>
              <a:rPr lang="es-GT" b="1" dirty="0">
                <a:effectLst>
                  <a:outerShdw blurRad="38100" dist="38100" dir="2700000" algn="tl">
                    <a:srgbClr val="000000">
                      <a:alpha val="43137"/>
                    </a:srgbClr>
                  </a:outerShdw>
                </a:effectLst>
              </a:rPr>
              <a:t>CAMBIOS ESTRUCTURALES</a:t>
            </a:r>
          </a:p>
        </p:txBody>
      </p:sp>
      <p:grpSp>
        <p:nvGrpSpPr>
          <p:cNvPr id="13" name="Grupo 12">
            <a:extLst>
              <a:ext uri="{FF2B5EF4-FFF2-40B4-BE49-F238E27FC236}">
                <a16:creationId xmlns:a16="http://schemas.microsoft.com/office/drawing/2014/main" id="{CCD57DDB-FEDB-7360-BB44-A1E2D8986828}"/>
              </a:ext>
            </a:extLst>
          </p:cNvPr>
          <p:cNvGrpSpPr/>
          <p:nvPr/>
        </p:nvGrpSpPr>
        <p:grpSpPr>
          <a:xfrm>
            <a:off x="41736" y="4116415"/>
            <a:ext cx="1278458" cy="964649"/>
            <a:chOff x="3064409" y="49193"/>
            <a:chExt cx="6015052" cy="4538603"/>
          </a:xfrm>
        </p:grpSpPr>
        <p:pic>
          <p:nvPicPr>
            <p:cNvPr id="14" name="Imagen 13" descr="Icono&#10;&#10;Descripción generada automáticamente">
              <a:extLst>
                <a:ext uri="{FF2B5EF4-FFF2-40B4-BE49-F238E27FC236}">
                  <a16:creationId xmlns:a16="http://schemas.microsoft.com/office/drawing/2014/main" id="{84DA0A79-608A-AA0F-B3B2-F1E3BF297561}"/>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15" name="Imagen 14" descr="Texto&#10;&#10;Descripción generada automáticamente">
              <a:extLst>
                <a:ext uri="{FF2B5EF4-FFF2-40B4-BE49-F238E27FC236}">
                  <a16:creationId xmlns:a16="http://schemas.microsoft.com/office/drawing/2014/main" id="{315FAFC4-5F05-8217-0BEB-6C6222BF14F4}"/>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16" name="Freeform 23">
            <a:extLst>
              <a:ext uri="{FF2B5EF4-FFF2-40B4-BE49-F238E27FC236}">
                <a16:creationId xmlns:a16="http://schemas.microsoft.com/office/drawing/2014/main" id="{B1A44335-EB74-8AD2-9DE9-B6B121E2551F}"/>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pic>
        <p:nvPicPr>
          <p:cNvPr id="17" name="Imagen 16">
            <a:extLst>
              <a:ext uri="{FF2B5EF4-FFF2-40B4-BE49-F238E27FC236}">
                <a16:creationId xmlns:a16="http://schemas.microsoft.com/office/drawing/2014/main" id="{4BC2E2DA-51A2-B4AF-54B7-8362D2F2F987}"/>
              </a:ext>
            </a:extLst>
          </p:cNvPr>
          <p:cNvPicPr>
            <a:picLocks noChangeAspect="1"/>
          </p:cNvPicPr>
          <p:nvPr/>
        </p:nvPicPr>
        <p:blipFill>
          <a:blip r:embed="rId6"/>
          <a:stretch>
            <a:fillRect/>
          </a:stretch>
        </p:blipFill>
        <p:spPr>
          <a:xfrm>
            <a:off x="729949" y="1440760"/>
            <a:ext cx="7500555" cy="2318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rot="4936488">
            <a:off x="-2705406" y="-645394"/>
            <a:ext cx="6476933" cy="6065861"/>
            <a:chOff x="0" y="0"/>
            <a:chExt cx="6811205" cy="6349975"/>
          </a:xfrm>
        </p:grpSpPr>
        <p:sp>
          <p:nvSpPr>
            <p:cNvPr id="9" name="Freeform 9"/>
            <p:cNvSpPr/>
            <p:nvPr/>
          </p:nvSpPr>
          <p:spPr>
            <a:xfrm>
              <a:off x="0" y="0"/>
              <a:ext cx="6811205" cy="6349975"/>
            </a:xfrm>
            <a:custGeom>
              <a:avLst/>
              <a:gdLst/>
              <a:ahLst/>
              <a:cxnLst/>
              <a:rect l="l" t="t" r="r" b="b"/>
              <a:pathLst>
                <a:path w="6811205" h="6349975">
                  <a:moveTo>
                    <a:pt x="6811205" y="3175025"/>
                  </a:moveTo>
                  <a:cubicBezTo>
                    <a:pt x="6811205" y="4928451"/>
                    <a:pt x="5286435" y="6349975"/>
                    <a:pt x="3405603" y="6349975"/>
                  </a:cubicBezTo>
                  <a:cubicBezTo>
                    <a:pt x="1524743" y="6349975"/>
                    <a:pt x="0" y="4928451"/>
                    <a:pt x="0" y="3175025"/>
                  </a:cubicBezTo>
                  <a:cubicBezTo>
                    <a:pt x="0" y="1421511"/>
                    <a:pt x="1524743" y="0"/>
                    <a:pt x="3405603" y="0"/>
                  </a:cubicBezTo>
                  <a:cubicBezTo>
                    <a:pt x="5286463" y="0"/>
                    <a:pt x="6811205" y="1421511"/>
                    <a:pt x="6811205" y="3175025"/>
                  </a:cubicBezTo>
                  <a:close/>
                </a:path>
              </a:pathLst>
            </a:custGeom>
            <a:blipFill>
              <a:blip r:embed="rId2"/>
              <a:stretch>
                <a:fillRect l="-42078" t="-8232" r="-42078"/>
              </a:stretch>
            </a:blipFill>
          </p:spPr>
          <p:txBody>
            <a:bodyPr/>
            <a:lstStyle/>
            <a:p>
              <a:endParaRPr lang="es-GT" sz="700"/>
            </a:p>
          </p:txBody>
        </p:sp>
      </p:grpSp>
      <p:grpSp>
        <p:nvGrpSpPr>
          <p:cNvPr id="10" name="Group 10"/>
          <p:cNvGrpSpPr/>
          <p:nvPr/>
        </p:nvGrpSpPr>
        <p:grpSpPr>
          <a:xfrm rot="-7764273">
            <a:off x="8069649" y="4772095"/>
            <a:ext cx="1795100" cy="393996"/>
            <a:chOff x="0" y="0"/>
            <a:chExt cx="1851613" cy="406400"/>
          </a:xfrm>
        </p:grpSpPr>
        <p:sp>
          <p:nvSpPr>
            <p:cNvPr id="11" name="Freeform 11"/>
            <p:cNvSpPr/>
            <p:nvPr/>
          </p:nvSpPr>
          <p:spPr>
            <a:xfrm>
              <a:off x="0" y="0"/>
              <a:ext cx="1851613" cy="406400"/>
            </a:xfrm>
            <a:custGeom>
              <a:avLst/>
              <a:gdLst/>
              <a:ahLst/>
              <a:cxnLst/>
              <a:rect l="l" t="t" r="r" b="b"/>
              <a:pathLst>
                <a:path w="1851613" h="406400">
                  <a:moveTo>
                    <a:pt x="1648413" y="0"/>
                  </a:moveTo>
                  <a:cubicBezTo>
                    <a:pt x="1760637" y="0"/>
                    <a:pt x="1851613" y="90976"/>
                    <a:pt x="1851613" y="203200"/>
                  </a:cubicBezTo>
                  <a:cubicBezTo>
                    <a:pt x="1851613" y="315424"/>
                    <a:pt x="1760637" y="406400"/>
                    <a:pt x="1648413" y="406400"/>
                  </a:cubicBezTo>
                  <a:lnTo>
                    <a:pt x="203200" y="406400"/>
                  </a:lnTo>
                  <a:cubicBezTo>
                    <a:pt x="90976" y="406400"/>
                    <a:pt x="0" y="315424"/>
                    <a:pt x="0" y="203200"/>
                  </a:cubicBezTo>
                  <a:cubicBezTo>
                    <a:pt x="0" y="90976"/>
                    <a:pt x="90976" y="0"/>
                    <a:pt x="203200" y="0"/>
                  </a:cubicBezTo>
                  <a:close/>
                </a:path>
              </a:pathLst>
            </a:custGeom>
            <a:solidFill>
              <a:srgbClr val="D6A853"/>
            </a:solidFill>
          </p:spPr>
          <p:txBody>
            <a:bodyPr/>
            <a:lstStyle/>
            <a:p>
              <a:endParaRPr lang="es-GT" sz="700"/>
            </a:p>
          </p:txBody>
        </p:sp>
        <p:sp>
          <p:nvSpPr>
            <p:cNvPr id="12" name="TextBox 12"/>
            <p:cNvSpPr txBox="1"/>
            <p:nvPr/>
          </p:nvSpPr>
          <p:spPr>
            <a:xfrm>
              <a:off x="0" y="-57150"/>
              <a:ext cx="1851613" cy="463550"/>
            </a:xfrm>
            <a:prstGeom prst="rect">
              <a:avLst/>
            </a:prstGeom>
          </p:spPr>
          <p:txBody>
            <a:bodyPr lIns="25400" tIns="25400" rIns="25400" bIns="25400" rtlCol="0" anchor="ctr"/>
            <a:lstStyle/>
            <a:p>
              <a:pPr algn="ctr">
                <a:lnSpc>
                  <a:spcPts val="1330"/>
                </a:lnSpc>
                <a:spcBef>
                  <a:spcPct val="0"/>
                </a:spcBef>
              </a:pPr>
              <a:endParaRPr sz="700"/>
            </a:p>
          </p:txBody>
        </p:sp>
      </p:grpSp>
      <p:grpSp>
        <p:nvGrpSpPr>
          <p:cNvPr id="13" name="Group 13"/>
          <p:cNvGrpSpPr/>
          <p:nvPr/>
        </p:nvGrpSpPr>
        <p:grpSpPr>
          <a:xfrm>
            <a:off x="8074507" y="4652963"/>
            <a:ext cx="408109" cy="4081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15" name="TextBox 15"/>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26" name="Freeform 26"/>
          <p:cNvSpPr/>
          <p:nvPr/>
        </p:nvSpPr>
        <p:spPr>
          <a:xfrm>
            <a:off x="6396607" y="0"/>
            <a:ext cx="1624965" cy="395734"/>
          </a:xfrm>
          <a:custGeom>
            <a:avLst/>
            <a:gdLst/>
            <a:ahLst/>
            <a:cxnLst/>
            <a:rect l="l" t="t" r="r" b="b"/>
            <a:pathLst>
              <a:path w="3249930" h="3249930">
                <a:moveTo>
                  <a:pt x="0" y="0"/>
                </a:moveTo>
                <a:lnTo>
                  <a:pt x="3249930" y="0"/>
                </a:lnTo>
                <a:lnTo>
                  <a:pt x="3249930" y="3249930"/>
                </a:lnTo>
                <a:lnTo>
                  <a:pt x="0" y="3249930"/>
                </a:lnTo>
                <a:lnTo>
                  <a:pt x="0" y="0"/>
                </a:lnTo>
                <a:close/>
              </a:path>
            </a:pathLst>
          </a:custGeom>
          <a:blipFill>
            <a:blip r:embed="rId3">
              <a:extLst>
                <a:ext uri="{96DAC541-7B7A-43D3-8B79-37D633B846F1}">
                  <asvg:svgBlip xmlns:asvg="http://schemas.microsoft.com/office/drawing/2016/SVG/main" r:embed="rId4"/>
                </a:ext>
              </a:extLst>
            </a:blip>
            <a:stretch>
              <a:fillRect t="-310620" b="-1"/>
            </a:stretch>
          </a:blipFill>
        </p:spPr>
        <p:txBody>
          <a:bodyPr/>
          <a:lstStyle/>
          <a:p>
            <a:endParaRPr lang="es-GT" sz="700"/>
          </a:p>
        </p:txBody>
      </p:sp>
      <p:grpSp>
        <p:nvGrpSpPr>
          <p:cNvPr id="43" name="Grupo 42">
            <a:extLst>
              <a:ext uri="{FF2B5EF4-FFF2-40B4-BE49-F238E27FC236}">
                <a16:creationId xmlns:a16="http://schemas.microsoft.com/office/drawing/2014/main" id="{E95BD3B8-E885-54E2-0575-8E444E3F72A4}"/>
              </a:ext>
            </a:extLst>
          </p:cNvPr>
          <p:cNvGrpSpPr/>
          <p:nvPr/>
        </p:nvGrpSpPr>
        <p:grpSpPr>
          <a:xfrm>
            <a:off x="8074507" y="82428"/>
            <a:ext cx="1278458" cy="964649"/>
            <a:chOff x="3064409" y="49193"/>
            <a:chExt cx="6015052" cy="4538603"/>
          </a:xfrm>
        </p:grpSpPr>
        <p:pic>
          <p:nvPicPr>
            <p:cNvPr id="44" name="Imagen 43" descr="Icono&#10;&#10;Descripción generada automáticamente">
              <a:extLst>
                <a:ext uri="{FF2B5EF4-FFF2-40B4-BE49-F238E27FC236}">
                  <a16:creationId xmlns:a16="http://schemas.microsoft.com/office/drawing/2014/main" id="{DA31F0CB-8513-1EF6-D505-F10BEFF62535}"/>
                </a:ext>
              </a:extLst>
            </p:cNvPr>
            <p:cNvPicPr>
              <a:picLocks noChangeAspect="1"/>
            </p:cNvPicPr>
            <p:nvPr/>
          </p:nvPicPr>
          <p:blipFill rotWithShape="1">
            <a:blip r:embed="rId5"/>
            <a:srcRect l="33704" r="20928"/>
            <a:stretch/>
          </p:blipFill>
          <p:spPr>
            <a:xfrm>
              <a:off x="5561471" y="225982"/>
              <a:ext cx="3517990" cy="4361814"/>
            </a:xfrm>
            <a:prstGeom prst="rect">
              <a:avLst/>
            </a:prstGeom>
          </p:spPr>
        </p:pic>
        <p:pic>
          <p:nvPicPr>
            <p:cNvPr id="45" name="Imagen 44" descr="Texto&#10;&#10;Descripción generada automáticamente">
              <a:extLst>
                <a:ext uri="{FF2B5EF4-FFF2-40B4-BE49-F238E27FC236}">
                  <a16:creationId xmlns:a16="http://schemas.microsoft.com/office/drawing/2014/main" id="{82D7A15B-6A44-3A3A-B8E3-6259BC465F3B}"/>
                </a:ext>
              </a:extLst>
            </p:cNvPr>
            <p:cNvPicPr>
              <a:picLocks noChangeAspect="1"/>
            </p:cNvPicPr>
            <p:nvPr/>
          </p:nvPicPr>
          <p:blipFill rotWithShape="1">
            <a:blip r:embed="rId6"/>
            <a:srcRect l="27961"/>
            <a:stretch/>
          </p:blipFill>
          <p:spPr>
            <a:xfrm>
              <a:off x="3064409" y="49193"/>
              <a:ext cx="4422390" cy="3453152"/>
            </a:xfrm>
            <a:prstGeom prst="rect">
              <a:avLst/>
            </a:prstGeom>
          </p:spPr>
        </p:pic>
      </p:grpSp>
      <p:pic>
        <p:nvPicPr>
          <p:cNvPr id="1026" name="Picture 2" descr="Juan 1:14 - Biblia">
            <a:extLst>
              <a:ext uri="{FF2B5EF4-FFF2-40B4-BE49-F238E27FC236}">
                <a16:creationId xmlns:a16="http://schemas.microsoft.com/office/drawing/2014/main" id="{3AE7FB23-DBB0-A988-D597-281FF9BD64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2" name="Google Shape;2012;p54"/>
          <p:cNvSpPr txBox="1">
            <a:spLocks noGrp="1"/>
          </p:cNvSpPr>
          <p:nvPr>
            <p:ph type="ctrTitle" idx="7"/>
          </p:nvPr>
        </p:nvSpPr>
        <p:spPr>
          <a:xfrm>
            <a:off x="4155424" y="4026434"/>
            <a:ext cx="4988575"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 LLENO DE GRACIA Y DE VERDAD</a:t>
            </a:r>
            <a:endParaRPr dirty="0"/>
          </a:p>
        </p:txBody>
      </p:sp>
      <p:sp>
        <p:nvSpPr>
          <p:cNvPr id="2013" name="Google Shape;2013;p54"/>
          <p:cNvSpPr txBox="1">
            <a:spLocks noGrp="1"/>
          </p:cNvSpPr>
          <p:nvPr>
            <p:ph type="ctrTitle"/>
          </p:nvPr>
        </p:nvSpPr>
        <p:spPr>
          <a:xfrm>
            <a:off x="4155425" y="1966900"/>
            <a:ext cx="42753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Y EL VERBO</a:t>
            </a:r>
            <a:endParaRPr dirty="0"/>
          </a:p>
        </p:txBody>
      </p:sp>
      <p:sp>
        <p:nvSpPr>
          <p:cNvPr id="2014" name="Google Shape;2014;p54"/>
          <p:cNvSpPr txBox="1">
            <a:spLocks noGrp="1"/>
          </p:cNvSpPr>
          <p:nvPr>
            <p:ph type="title" idx="2"/>
          </p:nvPr>
        </p:nvSpPr>
        <p:spPr>
          <a:xfrm>
            <a:off x="1278458" y="1966888"/>
            <a:ext cx="2501969"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FF0000"/>
                </a:solidFill>
              </a:rPr>
              <a:t>IDENTIDAD</a:t>
            </a:r>
            <a:endParaRPr dirty="0">
              <a:solidFill>
                <a:srgbClr val="FF0000"/>
              </a:solidFill>
            </a:endParaRPr>
          </a:p>
        </p:txBody>
      </p:sp>
      <p:sp>
        <p:nvSpPr>
          <p:cNvPr id="2015" name="Google Shape;2015;p54"/>
          <p:cNvSpPr txBox="1">
            <a:spLocks noGrp="1"/>
          </p:cNvSpPr>
          <p:nvPr>
            <p:ph type="ctrTitle" idx="3"/>
          </p:nvPr>
        </p:nvSpPr>
        <p:spPr>
          <a:xfrm>
            <a:off x="4155425" y="2632150"/>
            <a:ext cx="42753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SE HIZO CARNE Y HABITO ENTRE NOSOTROS</a:t>
            </a:r>
            <a:endParaRPr dirty="0"/>
          </a:p>
        </p:txBody>
      </p:sp>
      <p:sp>
        <p:nvSpPr>
          <p:cNvPr id="2016" name="Google Shape;2016;p54"/>
          <p:cNvSpPr txBox="1">
            <a:spLocks noGrp="1"/>
          </p:cNvSpPr>
          <p:nvPr>
            <p:ph type="title" idx="4"/>
          </p:nvPr>
        </p:nvSpPr>
        <p:spPr>
          <a:xfrm>
            <a:off x="530733" y="2632138"/>
            <a:ext cx="3249694"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FF0000"/>
                </a:solidFill>
              </a:rPr>
              <a:t>CONTEXTUALIZAR</a:t>
            </a:r>
            <a:endParaRPr dirty="0">
              <a:solidFill>
                <a:srgbClr val="FF0000"/>
              </a:solidFill>
            </a:endParaRPr>
          </a:p>
        </p:txBody>
      </p:sp>
      <p:sp>
        <p:nvSpPr>
          <p:cNvPr id="2017" name="Google Shape;2017;p54"/>
          <p:cNvSpPr txBox="1">
            <a:spLocks noGrp="1"/>
          </p:cNvSpPr>
          <p:nvPr>
            <p:ph type="ctrTitle" idx="5"/>
          </p:nvPr>
        </p:nvSpPr>
        <p:spPr>
          <a:xfrm>
            <a:off x="4155425" y="3297400"/>
            <a:ext cx="42753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¡VIMOS SU GLORIA!</a:t>
            </a:r>
            <a:endParaRPr dirty="0"/>
          </a:p>
        </p:txBody>
      </p:sp>
      <p:sp>
        <p:nvSpPr>
          <p:cNvPr id="2018" name="Google Shape;2018;p54"/>
          <p:cNvSpPr txBox="1">
            <a:spLocks noGrp="1"/>
          </p:cNvSpPr>
          <p:nvPr>
            <p:ph type="title" idx="6"/>
          </p:nvPr>
        </p:nvSpPr>
        <p:spPr>
          <a:xfrm>
            <a:off x="1219200" y="3297388"/>
            <a:ext cx="2561227"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FF0000"/>
                </a:solidFill>
              </a:rPr>
              <a:t>RESULTADO</a:t>
            </a:r>
            <a:endParaRPr dirty="0">
              <a:solidFill>
                <a:srgbClr val="FF0000"/>
              </a:solidFill>
            </a:endParaRPr>
          </a:p>
        </p:txBody>
      </p:sp>
      <p:sp>
        <p:nvSpPr>
          <p:cNvPr id="2019" name="Google Shape;2019;p54"/>
          <p:cNvSpPr txBox="1">
            <a:spLocks noGrp="1"/>
          </p:cNvSpPr>
          <p:nvPr>
            <p:ph type="title" idx="8"/>
          </p:nvPr>
        </p:nvSpPr>
        <p:spPr>
          <a:xfrm>
            <a:off x="1664679" y="3962637"/>
            <a:ext cx="2115748" cy="92979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FF0000"/>
                </a:solidFill>
              </a:rPr>
              <a:t>CULTURA Y BIBLIA</a:t>
            </a:r>
            <a:endParaRPr dirty="0">
              <a:solidFill>
                <a:srgbClr val="FF0000"/>
              </a:solidFill>
            </a:endParaRPr>
          </a:p>
        </p:txBody>
      </p:sp>
      <p:sp>
        <p:nvSpPr>
          <p:cNvPr id="2020" name="Google Shape;2020;p54"/>
          <p:cNvSpPr txBox="1">
            <a:spLocks noGrp="1"/>
          </p:cNvSpPr>
          <p:nvPr>
            <p:ph type="ctrTitle" idx="9"/>
          </p:nvPr>
        </p:nvSpPr>
        <p:spPr>
          <a:xfrm>
            <a:off x="4155425" y="1184800"/>
            <a:ext cx="38886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EJEMPLOS</a:t>
            </a:r>
            <a:endParaRPr dirty="0"/>
          </a:p>
        </p:txBody>
      </p:sp>
      <p:cxnSp>
        <p:nvCxnSpPr>
          <p:cNvPr id="2021" name="Google Shape;2021;p54"/>
          <p:cNvCxnSpPr/>
          <p:nvPr/>
        </p:nvCxnSpPr>
        <p:spPr>
          <a:xfrm>
            <a:off x="3986825" y="-16500"/>
            <a:ext cx="0" cy="4488600"/>
          </a:xfrm>
          <a:prstGeom prst="straightConnector1">
            <a:avLst/>
          </a:prstGeom>
          <a:noFill/>
          <a:ln w="28575" cap="flat" cmpd="sng">
            <a:solidFill>
              <a:schemeClr val="accent4"/>
            </a:solidFill>
            <a:prstDash val="solid"/>
            <a:round/>
            <a:headEnd type="none" w="med" len="med"/>
            <a:tailEnd type="none" w="med" len="med"/>
          </a:ln>
        </p:spPr>
      </p:cxnSp>
      <p:grpSp>
        <p:nvGrpSpPr>
          <p:cNvPr id="2" name="Grupo 1">
            <a:extLst>
              <a:ext uri="{FF2B5EF4-FFF2-40B4-BE49-F238E27FC236}">
                <a16:creationId xmlns:a16="http://schemas.microsoft.com/office/drawing/2014/main" id="{B4C4AE38-0D51-1A2B-974C-193687DBCE78}"/>
              </a:ext>
            </a:extLst>
          </p:cNvPr>
          <p:cNvGrpSpPr/>
          <p:nvPr/>
        </p:nvGrpSpPr>
        <p:grpSpPr>
          <a:xfrm>
            <a:off x="0" y="103080"/>
            <a:ext cx="1278458" cy="964649"/>
            <a:chOff x="3064409" y="49193"/>
            <a:chExt cx="6015052" cy="4538603"/>
          </a:xfrm>
        </p:grpSpPr>
        <p:pic>
          <p:nvPicPr>
            <p:cNvPr id="3" name="Imagen 2" descr="Icono&#10;&#10;Descripción generada automáticamente">
              <a:extLst>
                <a:ext uri="{FF2B5EF4-FFF2-40B4-BE49-F238E27FC236}">
                  <a16:creationId xmlns:a16="http://schemas.microsoft.com/office/drawing/2014/main" id="{D4E06B58-FB6E-CEDB-E107-534AB9B8050C}"/>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4" name="Imagen 3" descr="Texto&#10;&#10;Descripción generada automáticamente">
              <a:extLst>
                <a:ext uri="{FF2B5EF4-FFF2-40B4-BE49-F238E27FC236}">
                  <a16:creationId xmlns:a16="http://schemas.microsoft.com/office/drawing/2014/main" id="{8F8424A5-DB0D-9AB4-72C4-6DAC5CF31876}"/>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5" name="Freeform 23">
            <a:extLst>
              <a:ext uri="{FF2B5EF4-FFF2-40B4-BE49-F238E27FC236}">
                <a16:creationId xmlns:a16="http://schemas.microsoft.com/office/drawing/2014/main" id="{69E25F8A-7A2B-B945-5FDC-4CD49FC1EBBC}"/>
              </a:ext>
            </a:extLst>
          </p:cNvPr>
          <p:cNvSpPr/>
          <p:nvPr/>
        </p:nvSpPr>
        <p:spPr>
          <a:xfrm>
            <a:off x="8395641" y="433019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21"/>
                                        </p:tgtEl>
                                        <p:attrNameLst>
                                          <p:attrName>style.visibility</p:attrName>
                                        </p:attrNameLst>
                                      </p:cBhvr>
                                      <p:to>
                                        <p:strVal val="visible"/>
                                      </p:to>
                                    </p:set>
                                    <p:anim calcmode="lin" valueType="num">
                                      <p:cBhvr additive="base">
                                        <p:cTn id="7" dur="1000"/>
                                        <p:tgtEl>
                                          <p:spTgt spid="20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y Creative CV XL by Slidesgo">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221</Words>
  <Application>Microsoft Office PowerPoint</Application>
  <PresentationFormat>Presentación en pantalla (16:9)</PresentationFormat>
  <Paragraphs>73</Paragraphs>
  <Slides>14</Slides>
  <Notes>8</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14</vt:i4>
      </vt:variant>
    </vt:vector>
  </HeadingPairs>
  <TitlesOfParts>
    <vt:vector size="26" baseType="lpstr">
      <vt:lpstr>29LT Bukra</vt:lpstr>
      <vt:lpstr>29LT Bukra Semi Wide</vt:lpstr>
      <vt:lpstr>Arvo</vt:lpstr>
      <vt:lpstr>Barlow Condensed Medium</vt:lpstr>
      <vt:lpstr>Antonio Ultra-Bold</vt:lpstr>
      <vt:lpstr>Barlow Condensed SemiBold</vt:lpstr>
      <vt:lpstr>Montserrat</vt:lpstr>
      <vt:lpstr>Raleway SemiBold</vt:lpstr>
      <vt:lpstr>Fira Sans Extra Condensed Medium</vt:lpstr>
      <vt:lpstr>Arial</vt:lpstr>
      <vt:lpstr>Barlow Condensed</vt:lpstr>
      <vt:lpstr>My Creative CV XL by Slidesgo</vt:lpstr>
      <vt:lpstr>Presentación de PowerPoint</vt:lpstr>
      <vt:lpstr>GEN-DOS</vt:lpstr>
      <vt:lpstr>Presentación de PowerPoint</vt:lpstr>
      <vt:lpstr>Presentación de PowerPoint</vt:lpstr>
      <vt:lpstr>Presentación de PowerPoint</vt:lpstr>
      <vt:lpstr>Presentación de PowerPoint</vt:lpstr>
      <vt:lpstr>CAMBIOS ESTRUCTURALES</vt:lpstr>
      <vt:lpstr>Presentación de PowerPoint</vt:lpstr>
      <vt:lpstr> LLENO DE GRACIA Y DE VERDAD</vt:lpstr>
      <vt:lpstr>DINÁMICA  PRÁCTICA</vt:lpstr>
      <vt:lpstr>EL NÚMERO BUSQUE SU ACOMPAÑANTE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CREATIVE RESUME</dc:title>
  <dc:creator>Administración</dc:creator>
  <cp:lastModifiedBy>PC</cp:lastModifiedBy>
  <cp:revision>5</cp:revision>
  <dcterms:modified xsi:type="dcterms:W3CDTF">2024-02-06T21:04:13Z</dcterms:modified>
</cp:coreProperties>
</file>